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78" r:id="rId6"/>
    <p:sldId id="263" r:id="rId7"/>
    <p:sldId id="281" r:id="rId8"/>
    <p:sldId id="264" r:id="rId9"/>
    <p:sldId id="283" r:id="rId10"/>
    <p:sldId id="280" r:id="rId11"/>
    <p:sldId id="302" r:id="rId12"/>
    <p:sldId id="265" r:id="rId13"/>
    <p:sldId id="270" r:id="rId14"/>
    <p:sldId id="271" r:id="rId15"/>
    <p:sldId id="272" r:id="rId16"/>
    <p:sldId id="267" r:id="rId17"/>
    <p:sldId id="273" r:id="rId18"/>
    <p:sldId id="274" r:id="rId19"/>
    <p:sldId id="268" r:id="rId20"/>
    <p:sldId id="269" r:id="rId21"/>
    <p:sldId id="275" r:id="rId22"/>
    <p:sldId id="303" r:id="rId23"/>
    <p:sldId id="276" r:id="rId24"/>
    <p:sldId id="277" r:id="rId25"/>
    <p:sldId id="285" r:id="rId26"/>
    <p:sldId id="286" r:id="rId27"/>
    <p:sldId id="287" r:id="rId28"/>
    <p:sldId id="288" r:id="rId29"/>
    <p:sldId id="260" r:id="rId30"/>
    <p:sldId id="262" r:id="rId31"/>
    <p:sldId id="289" r:id="rId32"/>
    <p:sldId id="290" r:id="rId33"/>
    <p:sldId id="292" r:id="rId34"/>
    <p:sldId id="295" r:id="rId35"/>
    <p:sldId id="294" r:id="rId36"/>
    <p:sldId id="291" r:id="rId37"/>
    <p:sldId id="296" r:id="rId38"/>
    <p:sldId id="297" r:id="rId39"/>
    <p:sldId id="298" r:id="rId40"/>
    <p:sldId id="300" r:id="rId41"/>
    <p:sldId id="29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A8363B-A008-4ED2-A70B-DA1C829DBCAA}" v="31" dt="2023-05-29T11:31:37.1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4" d="100"/>
          <a:sy n="94" d="100"/>
        </p:scale>
        <p:origin x="-240"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il Kumar [E2E Bus. Analyst]" userId="1519e6a9-c171-4748-a63d-af57a5778f1f" providerId="ADAL" clId="{25A8363B-A008-4ED2-A70B-DA1C829DBCAA}"/>
    <pc:docChg chg="undo custSel addSld delSld modSld sldOrd">
      <pc:chgData name="Sunil Kumar [E2E Bus. Analyst]" userId="1519e6a9-c171-4748-a63d-af57a5778f1f" providerId="ADAL" clId="{25A8363B-A008-4ED2-A70B-DA1C829DBCAA}" dt="2023-05-29T11:33:30.483" v="3681"/>
      <pc:docMkLst>
        <pc:docMk/>
      </pc:docMkLst>
      <pc:sldChg chg="addSp delSp modSp mod setBg">
        <pc:chgData name="Sunil Kumar [E2E Bus. Analyst]" userId="1519e6a9-c171-4748-a63d-af57a5778f1f" providerId="ADAL" clId="{25A8363B-A008-4ED2-A70B-DA1C829DBCAA}" dt="2023-05-03T16:25:13.703" v="1415" actId="1076"/>
        <pc:sldMkLst>
          <pc:docMk/>
          <pc:sldMk cId="1016873306" sldId="256"/>
        </pc:sldMkLst>
        <pc:spChg chg="mod">
          <ac:chgData name="Sunil Kumar [E2E Bus. Analyst]" userId="1519e6a9-c171-4748-a63d-af57a5778f1f" providerId="ADAL" clId="{25A8363B-A008-4ED2-A70B-DA1C829DBCAA}" dt="2023-05-03T16:25:05.389" v="1413" actId="26606"/>
          <ac:spMkLst>
            <pc:docMk/>
            <pc:sldMk cId="1016873306" sldId="256"/>
            <ac:spMk id="2" creationId="{8B4D49FB-1661-A246-F07A-FEE4153E7783}"/>
          </ac:spMkLst>
        </pc:spChg>
        <pc:spChg chg="add del mod ord">
          <ac:chgData name="Sunil Kumar [E2E Bus. Analyst]" userId="1519e6a9-c171-4748-a63d-af57a5778f1f" providerId="ADAL" clId="{25A8363B-A008-4ED2-A70B-DA1C829DBCAA}" dt="2023-05-03T16:24:50.562" v="1409" actId="478"/>
          <ac:spMkLst>
            <pc:docMk/>
            <pc:sldMk cId="1016873306" sldId="256"/>
            <ac:spMk id="3" creationId="{13B813E5-ED1A-90B9-0A40-03E2B6B5E7BB}"/>
          </ac:spMkLst>
        </pc:spChg>
        <pc:spChg chg="add mod">
          <ac:chgData name="Sunil Kumar [E2E Bus. Analyst]" userId="1519e6a9-c171-4748-a63d-af57a5778f1f" providerId="ADAL" clId="{25A8363B-A008-4ED2-A70B-DA1C829DBCAA}" dt="2023-05-03T16:25:13.703" v="1415" actId="1076"/>
          <ac:spMkLst>
            <pc:docMk/>
            <pc:sldMk cId="1016873306" sldId="256"/>
            <ac:spMk id="8" creationId="{FA907E1A-956B-9101-112A-4F594A46F8AB}"/>
          </ac:spMkLst>
        </pc:spChg>
        <pc:spChg chg="add del">
          <ac:chgData name="Sunil Kumar [E2E Bus. Analyst]" userId="1519e6a9-c171-4748-a63d-af57a5778f1f" providerId="ADAL" clId="{25A8363B-A008-4ED2-A70B-DA1C829DBCAA}" dt="2023-05-03T16:24:27.493" v="1402" actId="26606"/>
          <ac:spMkLst>
            <pc:docMk/>
            <pc:sldMk cId="1016873306" sldId="256"/>
            <ac:spMk id="13" creationId="{A8384FB5-9ADC-4DDC-881B-597D56F5B15D}"/>
          </ac:spMkLst>
        </pc:spChg>
        <pc:spChg chg="add del">
          <ac:chgData name="Sunil Kumar [E2E Bus. Analyst]" userId="1519e6a9-c171-4748-a63d-af57a5778f1f" providerId="ADAL" clId="{25A8363B-A008-4ED2-A70B-DA1C829DBCAA}" dt="2023-05-03T16:24:27.493" v="1402" actId="26606"/>
          <ac:spMkLst>
            <pc:docMk/>
            <pc:sldMk cId="1016873306" sldId="256"/>
            <ac:spMk id="15" creationId="{91E5A9A7-95C6-4F4F-B00E-C82E07FE62EF}"/>
          </ac:spMkLst>
        </pc:spChg>
        <pc:spChg chg="add del">
          <ac:chgData name="Sunil Kumar [E2E Bus. Analyst]" userId="1519e6a9-c171-4748-a63d-af57a5778f1f" providerId="ADAL" clId="{25A8363B-A008-4ED2-A70B-DA1C829DBCAA}" dt="2023-05-03T16:24:27.493" v="1402" actId="26606"/>
          <ac:spMkLst>
            <pc:docMk/>
            <pc:sldMk cId="1016873306" sldId="256"/>
            <ac:spMk id="17" creationId="{D07DD2DE-F619-49DD-B5E7-03A290FF4ED1}"/>
          </ac:spMkLst>
        </pc:spChg>
        <pc:spChg chg="add del">
          <ac:chgData name="Sunil Kumar [E2E Bus. Analyst]" userId="1519e6a9-c171-4748-a63d-af57a5778f1f" providerId="ADAL" clId="{25A8363B-A008-4ED2-A70B-DA1C829DBCAA}" dt="2023-05-03T16:24:27.493" v="1402" actId="26606"/>
          <ac:spMkLst>
            <pc:docMk/>
            <pc:sldMk cId="1016873306" sldId="256"/>
            <ac:spMk id="19" creationId="{85149191-5F60-4A28-AAFF-039F96B0F3EC}"/>
          </ac:spMkLst>
        </pc:spChg>
        <pc:spChg chg="add del">
          <ac:chgData name="Sunil Kumar [E2E Bus. Analyst]" userId="1519e6a9-c171-4748-a63d-af57a5778f1f" providerId="ADAL" clId="{25A8363B-A008-4ED2-A70B-DA1C829DBCAA}" dt="2023-05-03T16:24:36.267" v="1406" actId="26606"/>
          <ac:spMkLst>
            <pc:docMk/>
            <pc:sldMk cId="1016873306" sldId="256"/>
            <ac:spMk id="20" creationId="{B81933D1-5615-42C7-9C0B-4EB7105CCE2D}"/>
          </ac:spMkLst>
        </pc:spChg>
        <pc:spChg chg="add del">
          <ac:chgData name="Sunil Kumar [E2E Bus. Analyst]" userId="1519e6a9-c171-4748-a63d-af57a5778f1f" providerId="ADAL" clId="{25A8363B-A008-4ED2-A70B-DA1C829DBCAA}" dt="2023-05-03T16:24:27.493" v="1402" actId="26606"/>
          <ac:spMkLst>
            <pc:docMk/>
            <pc:sldMk cId="1016873306" sldId="256"/>
            <ac:spMk id="21" creationId="{F8260ED5-17F7-4158-B241-D51DD4CF1B7E}"/>
          </ac:spMkLst>
        </pc:spChg>
        <pc:spChg chg="add del">
          <ac:chgData name="Sunil Kumar [E2E Bus. Analyst]" userId="1519e6a9-c171-4748-a63d-af57a5778f1f" providerId="ADAL" clId="{25A8363B-A008-4ED2-A70B-DA1C829DBCAA}" dt="2023-05-03T16:24:36.267" v="1406" actId="26606"/>
          <ac:spMkLst>
            <pc:docMk/>
            <pc:sldMk cId="1016873306" sldId="256"/>
            <ac:spMk id="22" creationId="{19C9EAEA-39D0-4B0E-A0EB-51E7B26740B1}"/>
          </ac:spMkLst>
        </pc:spChg>
        <pc:spChg chg="add del">
          <ac:chgData name="Sunil Kumar [E2E Bus. Analyst]" userId="1519e6a9-c171-4748-a63d-af57a5778f1f" providerId="ADAL" clId="{25A8363B-A008-4ED2-A70B-DA1C829DBCAA}" dt="2023-05-03T16:24:32.802" v="1404" actId="26606"/>
          <ac:spMkLst>
            <pc:docMk/>
            <pc:sldMk cId="1016873306" sldId="256"/>
            <ac:spMk id="23" creationId="{9B7AD9F6-8CE7-4299-8FC6-328F4DCD3FF9}"/>
          </ac:spMkLst>
        </pc:spChg>
        <pc:spChg chg="add del">
          <ac:chgData name="Sunil Kumar [E2E Bus. Analyst]" userId="1519e6a9-c171-4748-a63d-af57a5778f1f" providerId="ADAL" clId="{25A8363B-A008-4ED2-A70B-DA1C829DBCAA}" dt="2023-05-03T16:24:32.802" v="1404" actId="26606"/>
          <ac:spMkLst>
            <pc:docMk/>
            <pc:sldMk cId="1016873306" sldId="256"/>
            <ac:spMk id="24" creationId="{F49775AF-8896-43EE-92C6-83497D6DC56F}"/>
          </ac:spMkLst>
        </pc:spChg>
        <pc:spChg chg="add del">
          <ac:chgData name="Sunil Kumar [E2E Bus. Analyst]" userId="1519e6a9-c171-4748-a63d-af57a5778f1f" providerId="ADAL" clId="{25A8363B-A008-4ED2-A70B-DA1C829DBCAA}" dt="2023-05-03T16:24:36.267" v="1406" actId="26606"/>
          <ac:spMkLst>
            <pc:docMk/>
            <pc:sldMk cId="1016873306" sldId="256"/>
            <ac:spMk id="26" creationId="{47942995-B07F-4636-9A06-C6A104B260A8}"/>
          </ac:spMkLst>
        </pc:spChg>
        <pc:spChg chg="add del">
          <ac:chgData name="Sunil Kumar [E2E Bus. Analyst]" userId="1519e6a9-c171-4748-a63d-af57a5778f1f" providerId="ADAL" clId="{25A8363B-A008-4ED2-A70B-DA1C829DBCAA}" dt="2023-05-03T16:25:05.389" v="1413" actId="26606"/>
          <ac:spMkLst>
            <pc:docMk/>
            <pc:sldMk cId="1016873306" sldId="256"/>
            <ac:spMk id="30" creationId="{9B7AD9F6-8CE7-4299-8FC6-328F4DCD3FF9}"/>
          </ac:spMkLst>
        </pc:spChg>
        <pc:spChg chg="add del">
          <ac:chgData name="Sunil Kumar [E2E Bus. Analyst]" userId="1519e6a9-c171-4748-a63d-af57a5778f1f" providerId="ADAL" clId="{25A8363B-A008-4ED2-A70B-DA1C829DBCAA}" dt="2023-05-03T16:25:05.389" v="1413" actId="26606"/>
          <ac:spMkLst>
            <pc:docMk/>
            <pc:sldMk cId="1016873306" sldId="256"/>
            <ac:spMk id="31" creationId="{F49775AF-8896-43EE-92C6-83497D6DC56F}"/>
          </ac:spMkLst>
        </pc:spChg>
        <pc:spChg chg="add del">
          <ac:chgData name="Sunil Kumar [E2E Bus. Analyst]" userId="1519e6a9-c171-4748-a63d-af57a5778f1f" providerId="ADAL" clId="{25A8363B-A008-4ED2-A70B-DA1C829DBCAA}" dt="2023-05-03T16:25:05.358" v="1412" actId="26606"/>
          <ac:spMkLst>
            <pc:docMk/>
            <pc:sldMk cId="1016873306" sldId="256"/>
            <ac:spMk id="36" creationId="{73A25D70-4A55-4F72-B9C5-A69CDBF4DB42}"/>
          </ac:spMkLst>
        </pc:spChg>
        <pc:spChg chg="add del">
          <ac:chgData name="Sunil Kumar [E2E Bus. Analyst]" userId="1519e6a9-c171-4748-a63d-af57a5778f1f" providerId="ADAL" clId="{25A8363B-A008-4ED2-A70B-DA1C829DBCAA}" dt="2023-05-03T16:25:05.358" v="1412" actId="26606"/>
          <ac:spMkLst>
            <pc:docMk/>
            <pc:sldMk cId="1016873306" sldId="256"/>
            <ac:spMk id="38" creationId="{54957100-6D8B-4161-9F2F-C0A949EC84C4}"/>
          </ac:spMkLst>
        </pc:spChg>
        <pc:spChg chg="add del">
          <ac:chgData name="Sunil Kumar [E2E Bus. Analyst]" userId="1519e6a9-c171-4748-a63d-af57a5778f1f" providerId="ADAL" clId="{25A8363B-A008-4ED2-A70B-DA1C829DBCAA}" dt="2023-05-03T16:25:05.358" v="1412" actId="26606"/>
          <ac:spMkLst>
            <pc:docMk/>
            <pc:sldMk cId="1016873306" sldId="256"/>
            <ac:spMk id="40" creationId="{0BD8B065-EE51-4AE2-A94C-86249998FD7B}"/>
          </ac:spMkLst>
        </pc:spChg>
        <pc:spChg chg="add">
          <ac:chgData name="Sunil Kumar [E2E Bus. Analyst]" userId="1519e6a9-c171-4748-a63d-af57a5778f1f" providerId="ADAL" clId="{25A8363B-A008-4ED2-A70B-DA1C829DBCAA}" dt="2023-05-03T16:25:05.389" v="1413" actId="26606"/>
          <ac:spMkLst>
            <pc:docMk/>
            <pc:sldMk cId="1016873306" sldId="256"/>
            <ac:spMk id="54" creationId="{A8DB9CD9-59B1-4D73-BC4C-98796A48EF9B}"/>
          </ac:spMkLst>
        </pc:spChg>
        <pc:spChg chg="add">
          <ac:chgData name="Sunil Kumar [E2E Bus. Analyst]" userId="1519e6a9-c171-4748-a63d-af57a5778f1f" providerId="ADAL" clId="{25A8363B-A008-4ED2-A70B-DA1C829DBCAA}" dt="2023-05-03T16:25:05.389" v="1413" actId="26606"/>
          <ac:spMkLst>
            <pc:docMk/>
            <pc:sldMk cId="1016873306" sldId="256"/>
            <ac:spMk id="55" creationId="{8874A6A9-41FF-4E33-AFA8-F9F81436A59E}"/>
          </ac:spMkLst>
        </pc:spChg>
        <pc:grpChg chg="add del">
          <ac:chgData name="Sunil Kumar [E2E Bus. Analyst]" userId="1519e6a9-c171-4748-a63d-af57a5778f1f" providerId="ADAL" clId="{25A8363B-A008-4ED2-A70B-DA1C829DBCAA}" dt="2023-05-03T16:24:36.267" v="1406" actId="26606"/>
          <ac:grpSpMkLst>
            <pc:docMk/>
            <pc:sldMk cId="1016873306" sldId="256"/>
            <ac:grpSpMk id="27" creationId="{032D8612-31EB-44CF-A1D0-14FD4C705424}"/>
          </ac:grpSpMkLst>
        </pc:grpChg>
        <pc:grpChg chg="add del">
          <ac:chgData name="Sunil Kumar [E2E Bus. Analyst]" userId="1519e6a9-c171-4748-a63d-af57a5778f1f" providerId="ADAL" clId="{25A8363B-A008-4ED2-A70B-DA1C829DBCAA}" dt="2023-05-03T16:25:05.358" v="1412" actId="26606"/>
          <ac:grpSpMkLst>
            <pc:docMk/>
            <pc:sldMk cId="1016873306" sldId="256"/>
            <ac:grpSpMk id="42" creationId="{18999293-B054-4B57-A26F-D04C2BB11338}"/>
          </ac:grpSpMkLst>
        </pc:grpChg>
        <pc:grpChg chg="add del">
          <ac:chgData name="Sunil Kumar [E2E Bus. Analyst]" userId="1519e6a9-c171-4748-a63d-af57a5778f1f" providerId="ADAL" clId="{25A8363B-A008-4ED2-A70B-DA1C829DBCAA}" dt="2023-05-03T16:25:05.358" v="1412" actId="26606"/>
          <ac:grpSpMkLst>
            <pc:docMk/>
            <pc:sldMk cId="1016873306" sldId="256"/>
            <ac:grpSpMk id="48" creationId="{761945C4-D997-42F3-B59A-984CF0066715}"/>
          </ac:grpSpMkLst>
        </pc:grpChg>
        <pc:grpChg chg="add">
          <ac:chgData name="Sunil Kumar [E2E Bus. Analyst]" userId="1519e6a9-c171-4748-a63d-af57a5778f1f" providerId="ADAL" clId="{25A8363B-A008-4ED2-A70B-DA1C829DBCAA}" dt="2023-05-03T16:25:05.389" v="1413" actId="26606"/>
          <ac:grpSpMkLst>
            <pc:docMk/>
            <pc:sldMk cId="1016873306" sldId="256"/>
            <ac:grpSpMk id="56" creationId="{721D730E-1F97-4071-B143-B05E6D2599BC}"/>
          </ac:grpSpMkLst>
        </pc:grpChg>
        <pc:picChg chg="add del mod">
          <ac:chgData name="Sunil Kumar [E2E Bus. Analyst]" userId="1519e6a9-c171-4748-a63d-af57a5778f1f" providerId="ADAL" clId="{25A8363B-A008-4ED2-A70B-DA1C829DBCAA}" dt="2023-05-03T15:56:12.026" v="580" actId="478"/>
          <ac:picMkLst>
            <pc:docMk/>
            <pc:sldMk cId="1016873306" sldId="256"/>
            <ac:picMk id="5" creationId="{A9203D28-2A79-09B7-ADB7-06E6938E0846}"/>
          </ac:picMkLst>
        </pc:picChg>
        <pc:picChg chg="add del mod">
          <ac:chgData name="Sunil Kumar [E2E Bus. Analyst]" userId="1519e6a9-c171-4748-a63d-af57a5778f1f" providerId="ADAL" clId="{25A8363B-A008-4ED2-A70B-DA1C829DBCAA}" dt="2023-05-03T16:00:03.648" v="820" actId="478"/>
          <ac:picMkLst>
            <pc:docMk/>
            <pc:sldMk cId="1016873306" sldId="256"/>
            <ac:picMk id="7" creationId="{B3EE4B12-D650-DF54-BC7F-73EC84A426F6}"/>
          </ac:picMkLst>
        </pc:picChg>
      </pc:sldChg>
      <pc:sldChg chg="addSp delSp modSp mod setBg setClrOvrMap">
        <pc:chgData name="Sunil Kumar [E2E Bus. Analyst]" userId="1519e6a9-c171-4748-a63d-af57a5778f1f" providerId="ADAL" clId="{25A8363B-A008-4ED2-A70B-DA1C829DBCAA}" dt="2023-05-04T11:36:50.166" v="1781" actId="26606"/>
        <pc:sldMkLst>
          <pc:docMk/>
          <pc:sldMk cId="4173482135" sldId="257"/>
        </pc:sldMkLst>
        <pc:spChg chg="mod">
          <ac:chgData name="Sunil Kumar [E2E Bus. Analyst]" userId="1519e6a9-c171-4748-a63d-af57a5778f1f" providerId="ADAL" clId="{25A8363B-A008-4ED2-A70B-DA1C829DBCAA}" dt="2023-05-04T11:36:50.166" v="1781" actId="26606"/>
          <ac:spMkLst>
            <pc:docMk/>
            <pc:sldMk cId="4173482135" sldId="257"/>
            <ac:spMk id="2" creationId="{8B4D49FB-1661-A246-F07A-FEE4153E7783}"/>
          </ac:spMkLst>
        </pc:spChg>
        <pc:spChg chg="add del mod">
          <ac:chgData name="Sunil Kumar [E2E Bus. Analyst]" userId="1519e6a9-c171-4748-a63d-af57a5778f1f" providerId="ADAL" clId="{25A8363B-A008-4ED2-A70B-DA1C829DBCAA}" dt="2023-05-04T11:36:50.166" v="1781" actId="26606"/>
          <ac:spMkLst>
            <pc:docMk/>
            <pc:sldMk cId="4173482135" sldId="257"/>
            <ac:spMk id="3" creationId="{F5B8FCC1-B2E0-56AE-6DB8-CBED7C8B82B4}"/>
          </ac:spMkLst>
        </pc:spChg>
        <pc:spChg chg="add del">
          <ac:chgData name="Sunil Kumar [E2E Bus. Analyst]" userId="1519e6a9-c171-4748-a63d-af57a5778f1f" providerId="ADAL" clId="{25A8363B-A008-4ED2-A70B-DA1C829DBCAA}" dt="2023-05-04T11:36:50.166" v="1781" actId="26606"/>
          <ac:spMkLst>
            <pc:docMk/>
            <pc:sldMk cId="4173482135" sldId="257"/>
            <ac:spMk id="8" creationId="{DEE2AD96-B495-4E06-9291-B71706F728CB}"/>
          </ac:spMkLst>
        </pc:spChg>
        <pc:spChg chg="add del">
          <ac:chgData name="Sunil Kumar [E2E Bus. Analyst]" userId="1519e6a9-c171-4748-a63d-af57a5778f1f" providerId="ADAL" clId="{25A8363B-A008-4ED2-A70B-DA1C829DBCAA}" dt="2023-05-04T11:36:50.166" v="1781" actId="26606"/>
          <ac:spMkLst>
            <pc:docMk/>
            <pc:sldMk cId="4173482135" sldId="257"/>
            <ac:spMk id="10" creationId="{53CF6D67-C5A8-4ADD-9E8E-1E38CA1D3166}"/>
          </ac:spMkLst>
        </pc:spChg>
        <pc:spChg chg="add del">
          <ac:chgData name="Sunil Kumar [E2E Bus. Analyst]" userId="1519e6a9-c171-4748-a63d-af57a5778f1f" providerId="ADAL" clId="{25A8363B-A008-4ED2-A70B-DA1C829DBCAA}" dt="2023-05-04T11:36:50.166" v="1781" actId="26606"/>
          <ac:spMkLst>
            <pc:docMk/>
            <pc:sldMk cId="4173482135" sldId="257"/>
            <ac:spMk id="12" creationId="{86909FA0-B515-4681-B7A8-FA281D133B94}"/>
          </ac:spMkLst>
        </pc:spChg>
        <pc:spChg chg="add del">
          <ac:chgData name="Sunil Kumar [E2E Bus. Analyst]" userId="1519e6a9-c171-4748-a63d-af57a5778f1f" providerId="ADAL" clId="{25A8363B-A008-4ED2-A70B-DA1C829DBCAA}" dt="2023-05-04T11:36:50.166" v="1781" actId="26606"/>
          <ac:spMkLst>
            <pc:docMk/>
            <pc:sldMk cId="4173482135" sldId="257"/>
            <ac:spMk id="14" creationId="{21C9FE86-FCC3-4A31-AA1C-C882262B7FE7}"/>
          </ac:spMkLst>
        </pc:spChg>
        <pc:spChg chg="add del">
          <ac:chgData name="Sunil Kumar [E2E Bus. Analyst]" userId="1519e6a9-c171-4748-a63d-af57a5778f1f" providerId="ADAL" clId="{25A8363B-A008-4ED2-A70B-DA1C829DBCAA}" dt="2023-05-04T11:36:50.166" v="1781" actId="26606"/>
          <ac:spMkLst>
            <pc:docMk/>
            <pc:sldMk cId="4173482135" sldId="257"/>
            <ac:spMk id="16" creationId="{7D96243B-ECED-4B71-8E06-AE9A285EAD20}"/>
          </ac:spMkLst>
        </pc:spChg>
        <pc:spChg chg="add del">
          <ac:chgData name="Sunil Kumar [E2E Bus. Analyst]" userId="1519e6a9-c171-4748-a63d-af57a5778f1f" providerId="ADAL" clId="{25A8363B-A008-4ED2-A70B-DA1C829DBCAA}" dt="2023-05-04T11:36:50.166" v="1781" actId="26606"/>
          <ac:spMkLst>
            <pc:docMk/>
            <pc:sldMk cId="4173482135" sldId="257"/>
            <ac:spMk id="18" creationId="{A09989E4-EFDC-4A90-A633-E0525FB4139E}"/>
          </ac:spMkLst>
        </pc:spChg>
        <pc:spChg chg="add del">
          <ac:chgData name="Sunil Kumar [E2E Bus. Analyst]" userId="1519e6a9-c171-4748-a63d-af57a5778f1f" providerId="ADAL" clId="{25A8363B-A008-4ED2-A70B-DA1C829DBCAA}" dt="2023-05-04T11:36:26.764" v="1768" actId="26606"/>
          <ac:spMkLst>
            <pc:docMk/>
            <pc:sldMk cId="4173482135" sldId="257"/>
            <ac:spMk id="24" creationId="{56E9B3E6-E277-4D68-BA48-9CB43FFBD6E2}"/>
          </ac:spMkLst>
        </pc:spChg>
        <pc:spChg chg="add del">
          <ac:chgData name="Sunil Kumar [E2E Bus. Analyst]" userId="1519e6a9-c171-4748-a63d-af57a5778f1f" providerId="ADAL" clId="{25A8363B-A008-4ED2-A70B-DA1C829DBCAA}" dt="2023-05-04T11:36:41.495" v="1776" actId="26606"/>
          <ac:spMkLst>
            <pc:docMk/>
            <pc:sldMk cId="4173482135" sldId="257"/>
            <ac:spMk id="28" creationId="{D2C0AE1C-0118-41AE-8A10-7CDCBF10E96F}"/>
          </ac:spMkLst>
        </pc:spChg>
        <pc:spChg chg="add del">
          <ac:chgData name="Sunil Kumar [E2E Bus. Analyst]" userId="1519e6a9-c171-4748-a63d-af57a5778f1f" providerId="ADAL" clId="{25A8363B-A008-4ED2-A70B-DA1C829DBCAA}" dt="2023-05-04T11:36:30.912" v="1770" actId="26606"/>
          <ac:spMkLst>
            <pc:docMk/>
            <pc:sldMk cId="4173482135" sldId="257"/>
            <ac:spMk id="30" creationId="{063BBA22-50EA-4C4D-BE05-F1CE4E63AA56}"/>
          </ac:spMkLst>
        </pc:spChg>
        <pc:spChg chg="add del">
          <ac:chgData name="Sunil Kumar [E2E Bus. Analyst]" userId="1519e6a9-c171-4748-a63d-af57a5778f1f" providerId="ADAL" clId="{25A8363B-A008-4ED2-A70B-DA1C829DBCAA}" dt="2023-05-04T11:36:26.764" v="1768" actId="26606"/>
          <ac:spMkLst>
            <pc:docMk/>
            <pc:sldMk cId="4173482135" sldId="257"/>
            <ac:spMk id="31" creationId="{D5B0017B-2ECA-49AF-B397-DC140825DF8D}"/>
          </ac:spMkLst>
        </pc:spChg>
        <pc:spChg chg="add del">
          <ac:chgData name="Sunil Kumar [E2E Bus. Analyst]" userId="1519e6a9-c171-4748-a63d-af57a5778f1f" providerId="ADAL" clId="{25A8363B-A008-4ED2-A70B-DA1C829DBCAA}" dt="2023-05-04T11:36:44.627" v="1778" actId="26606"/>
          <ac:spMkLst>
            <pc:docMk/>
            <pc:sldMk cId="4173482135" sldId="257"/>
            <ac:spMk id="32" creationId="{43F8A58B-5155-44CE-A5FF-7647B47D0A7A}"/>
          </ac:spMkLst>
        </pc:spChg>
        <pc:spChg chg="add del">
          <ac:chgData name="Sunil Kumar [E2E Bus. Analyst]" userId="1519e6a9-c171-4748-a63d-af57a5778f1f" providerId="ADAL" clId="{25A8363B-A008-4ED2-A70B-DA1C829DBCAA}" dt="2023-05-04T11:36:44.627" v="1778" actId="26606"/>
          <ac:spMkLst>
            <pc:docMk/>
            <pc:sldMk cId="4173482135" sldId="257"/>
            <ac:spMk id="34" creationId="{443F2ACA-E6D6-4028-82DD-F03C262D5DE6}"/>
          </ac:spMkLst>
        </pc:spChg>
        <pc:spChg chg="add del">
          <ac:chgData name="Sunil Kumar [E2E Bus. Analyst]" userId="1519e6a9-c171-4748-a63d-af57a5778f1f" providerId="ADAL" clId="{25A8363B-A008-4ED2-A70B-DA1C829DBCAA}" dt="2023-05-04T11:36:30.912" v="1770" actId="26606"/>
          <ac:spMkLst>
            <pc:docMk/>
            <pc:sldMk cId="4173482135" sldId="257"/>
            <ac:spMk id="35" creationId="{BACC6370-2D7E-4714-9D71-7542949D7D5D}"/>
          </ac:spMkLst>
        </pc:spChg>
        <pc:spChg chg="add del">
          <ac:chgData name="Sunil Kumar [E2E Bus. Analyst]" userId="1519e6a9-c171-4748-a63d-af57a5778f1f" providerId="ADAL" clId="{25A8363B-A008-4ED2-A70B-DA1C829DBCAA}" dt="2023-05-04T11:36:30.912" v="1770" actId="26606"/>
          <ac:spMkLst>
            <pc:docMk/>
            <pc:sldMk cId="4173482135" sldId="257"/>
            <ac:spMk id="36" creationId="{F68B3F68-107C-434F-AA38-110D5EA91B85}"/>
          </ac:spMkLst>
        </pc:spChg>
        <pc:spChg chg="add del">
          <ac:chgData name="Sunil Kumar [E2E Bus. Analyst]" userId="1519e6a9-c171-4748-a63d-af57a5778f1f" providerId="ADAL" clId="{25A8363B-A008-4ED2-A70B-DA1C829DBCAA}" dt="2023-05-04T11:36:30.912" v="1770" actId="26606"/>
          <ac:spMkLst>
            <pc:docMk/>
            <pc:sldMk cId="4173482135" sldId="257"/>
            <ac:spMk id="37" creationId="{AAD0DBB9-1A4B-4391-81D4-CB19F9AB918A}"/>
          </ac:spMkLst>
        </pc:spChg>
        <pc:spChg chg="add del">
          <ac:chgData name="Sunil Kumar [E2E Bus. Analyst]" userId="1519e6a9-c171-4748-a63d-af57a5778f1f" providerId="ADAL" clId="{25A8363B-A008-4ED2-A70B-DA1C829DBCAA}" dt="2023-05-04T11:36:33.100" v="1772" actId="26606"/>
          <ac:spMkLst>
            <pc:docMk/>
            <pc:sldMk cId="4173482135" sldId="257"/>
            <ac:spMk id="40" creationId="{56E9B3E6-E277-4D68-BA48-9CB43FFBD6E2}"/>
          </ac:spMkLst>
        </pc:spChg>
        <pc:spChg chg="add del">
          <ac:chgData name="Sunil Kumar [E2E Bus. Analyst]" userId="1519e6a9-c171-4748-a63d-af57a5778f1f" providerId="ADAL" clId="{25A8363B-A008-4ED2-A70B-DA1C829DBCAA}" dt="2023-05-04T11:36:33.100" v="1772" actId="26606"/>
          <ac:spMkLst>
            <pc:docMk/>
            <pc:sldMk cId="4173482135" sldId="257"/>
            <ac:spMk id="42" creationId="{D5B0017B-2ECA-49AF-B397-DC140825DF8D}"/>
          </ac:spMkLst>
        </pc:spChg>
        <pc:spChg chg="add del">
          <ac:chgData name="Sunil Kumar [E2E Bus. Analyst]" userId="1519e6a9-c171-4748-a63d-af57a5778f1f" providerId="ADAL" clId="{25A8363B-A008-4ED2-A70B-DA1C829DBCAA}" dt="2023-05-04T11:36:35.701" v="1774" actId="26606"/>
          <ac:spMkLst>
            <pc:docMk/>
            <pc:sldMk cId="4173482135" sldId="257"/>
            <ac:spMk id="46" creationId="{BACC6370-2D7E-4714-9D71-7542949D7D5D}"/>
          </ac:spMkLst>
        </pc:spChg>
        <pc:spChg chg="add del">
          <ac:chgData name="Sunil Kumar [E2E Bus. Analyst]" userId="1519e6a9-c171-4748-a63d-af57a5778f1f" providerId="ADAL" clId="{25A8363B-A008-4ED2-A70B-DA1C829DBCAA}" dt="2023-05-04T11:36:35.701" v="1774" actId="26606"/>
          <ac:spMkLst>
            <pc:docMk/>
            <pc:sldMk cId="4173482135" sldId="257"/>
            <ac:spMk id="47" creationId="{F68B3F68-107C-434F-AA38-110D5EA91B85}"/>
          </ac:spMkLst>
        </pc:spChg>
        <pc:spChg chg="add del">
          <ac:chgData name="Sunil Kumar [E2E Bus. Analyst]" userId="1519e6a9-c171-4748-a63d-af57a5778f1f" providerId="ADAL" clId="{25A8363B-A008-4ED2-A70B-DA1C829DBCAA}" dt="2023-05-04T11:36:35.701" v="1774" actId="26606"/>
          <ac:spMkLst>
            <pc:docMk/>
            <pc:sldMk cId="4173482135" sldId="257"/>
            <ac:spMk id="48" creationId="{AAD0DBB9-1A4B-4391-81D4-CB19F9AB918A}"/>
          </ac:spMkLst>
        </pc:spChg>
        <pc:spChg chg="add del">
          <ac:chgData name="Sunil Kumar [E2E Bus. Analyst]" userId="1519e6a9-c171-4748-a63d-af57a5778f1f" providerId="ADAL" clId="{25A8363B-A008-4ED2-A70B-DA1C829DBCAA}" dt="2023-05-04T11:36:35.701" v="1774" actId="26606"/>
          <ac:spMkLst>
            <pc:docMk/>
            <pc:sldMk cId="4173482135" sldId="257"/>
            <ac:spMk id="49" creationId="{063BBA22-50EA-4C4D-BE05-F1CE4E63AA56}"/>
          </ac:spMkLst>
        </pc:spChg>
        <pc:spChg chg="add del">
          <ac:chgData name="Sunil Kumar [E2E Bus. Analyst]" userId="1519e6a9-c171-4748-a63d-af57a5778f1f" providerId="ADAL" clId="{25A8363B-A008-4ED2-A70B-DA1C829DBCAA}" dt="2023-05-04T11:36:41.495" v="1776" actId="26606"/>
          <ac:spMkLst>
            <pc:docMk/>
            <pc:sldMk cId="4173482135" sldId="257"/>
            <ac:spMk id="52" creationId="{7517A47C-B2E5-4B79-8061-D74B1311AF6E}"/>
          </ac:spMkLst>
        </pc:spChg>
        <pc:spChg chg="add del">
          <ac:chgData name="Sunil Kumar [E2E Bus. Analyst]" userId="1519e6a9-c171-4748-a63d-af57a5778f1f" providerId="ADAL" clId="{25A8363B-A008-4ED2-A70B-DA1C829DBCAA}" dt="2023-05-04T11:36:41.495" v="1776" actId="26606"/>
          <ac:spMkLst>
            <pc:docMk/>
            <pc:sldMk cId="4173482135" sldId="257"/>
            <ac:spMk id="53" creationId="{C505E780-2083-4CB5-A42A-5E0E2908ECC3}"/>
          </ac:spMkLst>
        </pc:spChg>
        <pc:spChg chg="add del">
          <ac:chgData name="Sunil Kumar [E2E Bus. Analyst]" userId="1519e6a9-c171-4748-a63d-af57a5778f1f" providerId="ADAL" clId="{25A8363B-A008-4ED2-A70B-DA1C829DBCAA}" dt="2023-05-04T11:36:41.495" v="1776" actId="26606"/>
          <ac:spMkLst>
            <pc:docMk/>
            <pc:sldMk cId="4173482135" sldId="257"/>
            <ac:spMk id="54" creationId="{463EEC44-1BA3-44ED-81FC-A644B04B2A44}"/>
          </ac:spMkLst>
        </pc:spChg>
        <pc:spChg chg="add del">
          <ac:chgData name="Sunil Kumar [E2E Bus. Analyst]" userId="1519e6a9-c171-4748-a63d-af57a5778f1f" providerId="ADAL" clId="{25A8363B-A008-4ED2-A70B-DA1C829DBCAA}" dt="2023-05-04T11:36:44.627" v="1778" actId="26606"/>
          <ac:spMkLst>
            <pc:docMk/>
            <pc:sldMk cId="4173482135" sldId="257"/>
            <ac:spMk id="57" creationId="{BACC6370-2D7E-4714-9D71-7542949D7D5D}"/>
          </ac:spMkLst>
        </pc:spChg>
        <pc:spChg chg="add del">
          <ac:chgData name="Sunil Kumar [E2E Bus. Analyst]" userId="1519e6a9-c171-4748-a63d-af57a5778f1f" providerId="ADAL" clId="{25A8363B-A008-4ED2-A70B-DA1C829DBCAA}" dt="2023-05-04T11:36:44.627" v="1778" actId="26606"/>
          <ac:spMkLst>
            <pc:docMk/>
            <pc:sldMk cId="4173482135" sldId="257"/>
            <ac:spMk id="58" creationId="{256B2C21-A230-48C0-8DF1-C46611373C44}"/>
          </ac:spMkLst>
        </pc:spChg>
        <pc:spChg chg="add del">
          <ac:chgData name="Sunil Kumar [E2E Bus. Analyst]" userId="1519e6a9-c171-4748-a63d-af57a5778f1f" providerId="ADAL" clId="{25A8363B-A008-4ED2-A70B-DA1C829DBCAA}" dt="2023-05-04T11:36:44.627" v="1778" actId="26606"/>
          <ac:spMkLst>
            <pc:docMk/>
            <pc:sldMk cId="4173482135" sldId="257"/>
            <ac:spMk id="59" creationId="{3847E18C-932D-4C95-AABA-FEC7C9499AD7}"/>
          </ac:spMkLst>
        </pc:spChg>
        <pc:spChg chg="add del">
          <ac:chgData name="Sunil Kumar [E2E Bus. Analyst]" userId="1519e6a9-c171-4748-a63d-af57a5778f1f" providerId="ADAL" clId="{25A8363B-A008-4ED2-A70B-DA1C829DBCAA}" dt="2023-05-04T11:36:44.627" v="1778" actId="26606"/>
          <ac:spMkLst>
            <pc:docMk/>
            <pc:sldMk cId="4173482135" sldId="257"/>
            <ac:spMk id="60" creationId="{3150CB11-0C61-439E-910F-5787759E72A0}"/>
          </ac:spMkLst>
        </pc:spChg>
        <pc:spChg chg="add del">
          <ac:chgData name="Sunil Kumar [E2E Bus. Analyst]" userId="1519e6a9-c171-4748-a63d-af57a5778f1f" providerId="ADAL" clId="{25A8363B-A008-4ED2-A70B-DA1C829DBCAA}" dt="2023-05-04T11:36:50.135" v="1780" actId="26606"/>
          <ac:spMkLst>
            <pc:docMk/>
            <pc:sldMk cId="4173482135" sldId="257"/>
            <ac:spMk id="63" creationId="{A3EFF7B1-6CB7-47D1-AD37-B870CA2B2151}"/>
          </ac:spMkLst>
        </pc:spChg>
        <pc:spChg chg="add del">
          <ac:chgData name="Sunil Kumar [E2E Bus. Analyst]" userId="1519e6a9-c171-4748-a63d-af57a5778f1f" providerId="ADAL" clId="{25A8363B-A008-4ED2-A70B-DA1C829DBCAA}" dt="2023-05-04T11:36:50.135" v="1780" actId="26606"/>
          <ac:spMkLst>
            <pc:docMk/>
            <pc:sldMk cId="4173482135" sldId="257"/>
            <ac:spMk id="64" creationId="{7FA2962B-21B6-4689-A95D-A8FF6ADE47F1}"/>
          </ac:spMkLst>
        </pc:spChg>
        <pc:spChg chg="add del">
          <ac:chgData name="Sunil Kumar [E2E Bus. Analyst]" userId="1519e6a9-c171-4748-a63d-af57a5778f1f" providerId="ADAL" clId="{25A8363B-A008-4ED2-A70B-DA1C829DBCAA}" dt="2023-05-04T11:36:50.135" v="1780" actId="26606"/>
          <ac:spMkLst>
            <pc:docMk/>
            <pc:sldMk cId="4173482135" sldId="257"/>
            <ac:spMk id="75" creationId="{A00D2CE1-35C1-46E6-BD59-CEE668BD90F4}"/>
          </ac:spMkLst>
        </pc:spChg>
        <pc:spChg chg="add del">
          <ac:chgData name="Sunil Kumar [E2E Bus. Analyst]" userId="1519e6a9-c171-4748-a63d-af57a5778f1f" providerId="ADAL" clId="{25A8363B-A008-4ED2-A70B-DA1C829DBCAA}" dt="2023-05-04T11:36:50.135" v="1780" actId="26606"/>
          <ac:spMkLst>
            <pc:docMk/>
            <pc:sldMk cId="4173482135" sldId="257"/>
            <ac:spMk id="80" creationId="{E18403B7-F2C7-4C07-8522-21C31910902C}"/>
          </ac:spMkLst>
        </pc:spChg>
        <pc:spChg chg="add">
          <ac:chgData name="Sunil Kumar [E2E Bus. Analyst]" userId="1519e6a9-c171-4748-a63d-af57a5778f1f" providerId="ADAL" clId="{25A8363B-A008-4ED2-A70B-DA1C829DBCAA}" dt="2023-05-04T11:36:50.166" v="1781" actId="26606"/>
          <ac:spMkLst>
            <pc:docMk/>
            <pc:sldMk cId="4173482135" sldId="257"/>
            <ac:spMk id="87" creationId="{BACC6370-2D7E-4714-9D71-7542949D7D5D}"/>
          </ac:spMkLst>
        </pc:spChg>
        <pc:spChg chg="add">
          <ac:chgData name="Sunil Kumar [E2E Bus. Analyst]" userId="1519e6a9-c171-4748-a63d-af57a5778f1f" providerId="ADAL" clId="{25A8363B-A008-4ED2-A70B-DA1C829DBCAA}" dt="2023-05-04T11:36:50.166" v="1781" actId="26606"/>
          <ac:spMkLst>
            <pc:docMk/>
            <pc:sldMk cId="4173482135" sldId="257"/>
            <ac:spMk id="88" creationId="{F68B3F68-107C-434F-AA38-110D5EA91B85}"/>
          </ac:spMkLst>
        </pc:spChg>
        <pc:spChg chg="add">
          <ac:chgData name="Sunil Kumar [E2E Bus. Analyst]" userId="1519e6a9-c171-4748-a63d-af57a5778f1f" providerId="ADAL" clId="{25A8363B-A008-4ED2-A70B-DA1C829DBCAA}" dt="2023-05-04T11:36:50.166" v="1781" actId="26606"/>
          <ac:spMkLst>
            <pc:docMk/>
            <pc:sldMk cId="4173482135" sldId="257"/>
            <ac:spMk id="89" creationId="{AAD0DBB9-1A4B-4391-81D4-CB19F9AB918A}"/>
          </ac:spMkLst>
        </pc:spChg>
        <pc:spChg chg="add">
          <ac:chgData name="Sunil Kumar [E2E Bus. Analyst]" userId="1519e6a9-c171-4748-a63d-af57a5778f1f" providerId="ADAL" clId="{25A8363B-A008-4ED2-A70B-DA1C829DBCAA}" dt="2023-05-04T11:36:50.166" v="1781" actId="26606"/>
          <ac:spMkLst>
            <pc:docMk/>
            <pc:sldMk cId="4173482135" sldId="257"/>
            <ac:spMk id="90" creationId="{063BBA22-50EA-4C4D-BE05-F1CE4E63AA56}"/>
          </ac:spMkLst>
        </pc:spChg>
        <pc:grpChg chg="add del">
          <ac:chgData name="Sunil Kumar [E2E Bus. Analyst]" userId="1519e6a9-c171-4748-a63d-af57a5778f1f" providerId="ADAL" clId="{25A8363B-A008-4ED2-A70B-DA1C829DBCAA}" dt="2023-05-04T11:36:26.764" v="1768" actId="26606"/>
          <ac:grpSpMkLst>
            <pc:docMk/>
            <pc:sldMk cId="4173482135" sldId="257"/>
            <ac:grpSpMk id="26" creationId="{AE1C45F0-260A-458C-96ED-C1F6D2151219}"/>
          </ac:grpSpMkLst>
        </pc:grpChg>
        <pc:grpChg chg="add del">
          <ac:chgData name="Sunil Kumar [E2E Bus. Analyst]" userId="1519e6a9-c171-4748-a63d-af57a5778f1f" providerId="ADAL" clId="{25A8363B-A008-4ED2-A70B-DA1C829DBCAA}" dt="2023-05-04T11:36:33.100" v="1772" actId="26606"/>
          <ac:grpSpMkLst>
            <pc:docMk/>
            <pc:sldMk cId="4173482135" sldId="257"/>
            <ac:grpSpMk id="41" creationId="{AE1C45F0-260A-458C-96ED-C1F6D2151219}"/>
          </ac:grpSpMkLst>
        </pc:grpChg>
        <pc:grpChg chg="add del">
          <ac:chgData name="Sunil Kumar [E2E Bus. Analyst]" userId="1519e6a9-c171-4748-a63d-af57a5778f1f" providerId="ADAL" clId="{25A8363B-A008-4ED2-A70B-DA1C829DBCAA}" dt="2023-05-04T11:36:50.135" v="1780" actId="26606"/>
          <ac:grpSpMkLst>
            <pc:docMk/>
            <pc:sldMk cId="4173482135" sldId="257"/>
            <ac:grpSpMk id="65" creationId="{A745280D-ED36-41FE-8EB1-CE597C99CFE8}"/>
          </ac:grpSpMkLst>
        </pc:grpChg>
        <pc:grpChg chg="add del">
          <ac:chgData name="Sunil Kumar [E2E Bus. Analyst]" userId="1519e6a9-c171-4748-a63d-af57a5778f1f" providerId="ADAL" clId="{25A8363B-A008-4ED2-A70B-DA1C829DBCAA}" dt="2023-05-04T11:36:50.135" v="1780" actId="26606"/>
          <ac:grpSpMkLst>
            <pc:docMk/>
            <pc:sldMk cId="4173482135" sldId="257"/>
            <ac:grpSpMk id="69" creationId="{80E95A5C-1E97-41C3-9DEC-245FF6DEBF1F}"/>
          </ac:grpSpMkLst>
        </pc:grpChg>
        <pc:grpChg chg="add del">
          <ac:chgData name="Sunil Kumar [E2E Bus. Analyst]" userId="1519e6a9-c171-4748-a63d-af57a5778f1f" providerId="ADAL" clId="{25A8363B-A008-4ED2-A70B-DA1C829DBCAA}" dt="2023-05-04T11:36:50.135" v="1780" actId="26606"/>
          <ac:grpSpMkLst>
            <pc:docMk/>
            <pc:sldMk cId="4173482135" sldId="257"/>
            <ac:grpSpMk id="76" creationId="{A58DCE86-9AE1-46D1-96D6-04B8B3EDF6FA}"/>
          </ac:grpSpMkLst>
        </pc:grpChg>
        <pc:grpChg chg="add del">
          <ac:chgData name="Sunil Kumar [E2E Bus. Analyst]" userId="1519e6a9-c171-4748-a63d-af57a5778f1f" providerId="ADAL" clId="{25A8363B-A008-4ED2-A70B-DA1C829DBCAA}" dt="2023-05-04T11:36:50.135" v="1780" actId="26606"/>
          <ac:grpSpMkLst>
            <pc:docMk/>
            <pc:sldMk cId="4173482135" sldId="257"/>
            <ac:grpSpMk id="81" creationId="{23B58CC6-A99E-43AF-A467-256F19287FB8}"/>
          </ac:grpSpMkLst>
        </pc:grpChg>
        <pc:graphicFrameChg chg="add del">
          <ac:chgData name="Sunil Kumar [E2E Bus. Analyst]" userId="1519e6a9-c171-4748-a63d-af57a5778f1f" providerId="ADAL" clId="{25A8363B-A008-4ED2-A70B-DA1C829DBCAA}" dt="2023-05-04T11:36:26.764" v="1768" actId="26606"/>
          <ac:graphicFrameMkLst>
            <pc:docMk/>
            <pc:sldMk cId="4173482135" sldId="257"/>
            <ac:graphicFrameMk id="20" creationId="{770B94C8-91EA-AB49-6E78-097E8CC33B7D}"/>
          </ac:graphicFrameMkLst>
        </pc:graphicFrameChg>
        <pc:graphicFrameChg chg="add del">
          <ac:chgData name="Sunil Kumar [E2E Bus. Analyst]" userId="1519e6a9-c171-4748-a63d-af57a5778f1f" providerId="ADAL" clId="{25A8363B-A008-4ED2-A70B-DA1C829DBCAA}" dt="2023-05-04T11:36:30.912" v="1770" actId="26606"/>
          <ac:graphicFrameMkLst>
            <pc:docMk/>
            <pc:sldMk cId="4173482135" sldId="257"/>
            <ac:graphicFrameMk id="38" creationId="{75C86132-A54D-2BC8-56AB-0A53FB7DA953}"/>
          </ac:graphicFrameMkLst>
        </pc:graphicFrameChg>
        <pc:graphicFrameChg chg="add del">
          <ac:chgData name="Sunil Kumar [E2E Bus. Analyst]" userId="1519e6a9-c171-4748-a63d-af57a5778f1f" providerId="ADAL" clId="{25A8363B-A008-4ED2-A70B-DA1C829DBCAA}" dt="2023-05-04T11:36:33.100" v="1772" actId="26606"/>
          <ac:graphicFrameMkLst>
            <pc:docMk/>
            <pc:sldMk cId="4173482135" sldId="257"/>
            <ac:graphicFrameMk id="44" creationId="{770B94C8-91EA-AB49-6E78-097E8CC33B7D}"/>
          </ac:graphicFrameMkLst>
        </pc:graphicFrameChg>
        <pc:graphicFrameChg chg="add del">
          <ac:chgData name="Sunil Kumar [E2E Bus. Analyst]" userId="1519e6a9-c171-4748-a63d-af57a5778f1f" providerId="ADAL" clId="{25A8363B-A008-4ED2-A70B-DA1C829DBCAA}" dt="2023-05-04T11:36:35.701" v="1774" actId="26606"/>
          <ac:graphicFrameMkLst>
            <pc:docMk/>
            <pc:sldMk cId="4173482135" sldId="257"/>
            <ac:graphicFrameMk id="50" creationId="{75C86132-A54D-2BC8-56AB-0A53FB7DA953}"/>
          </ac:graphicFrameMkLst>
        </pc:graphicFrameChg>
        <pc:graphicFrameChg chg="add del">
          <ac:chgData name="Sunil Kumar [E2E Bus. Analyst]" userId="1519e6a9-c171-4748-a63d-af57a5778f1f" providerId="ADAL" clId="{25A8363B-A008-4ED2-A70B-DA1C829DBCAA}" dt="2023-05-04T11:36:41.495" v="1776" actId="26606"/>
          <ac:graphicFrameMkLst>
            <pc:docMk/>
            <pc:sldMk cId="4173482135" sldId="257"/>
            <ac:graphicFrameMk id="55" creationId="{DFB61C52-A282-5AE7-E985-EA50874B0CCE}"/>
          </ac:graphicFrameMkLst>
        </pc:graphicFrameChg>
        <pc:graphicFrameChg chg="add del">
          <ac:chgData name="Sunil Kumar [E2E Bus. Analyst]" userId="1519e6a9-c171-4748-a63d-af57a5778f1f" providerId="ADAL" clId="{25A8363B-A008-4ED2-A70B-DA1C829DBCAA}" dt="2023-05-04T11:36:44.627" v="1778" actId="26606"/>
          <ac:graphicFrameMkLst>
            <pc:docMk/>
            <pc:sldMk cId="4173482135" sldId="257"/>
            <ac:graphicFrameMk id="61" creationId="{F0ADFDCE-5683-320C-9754-E0865FEF2DFF}"/>
          </ac:graphicFrameMkLst>
        </pc:graphicFrameChg>
        <pc:graphicFrameChg chg="add del">
          <ac:chgData name="Sunil Kumar [E2E Bus. Analyst]" userId="1519e6a9-c171-4748-a63d-af57a5778f1f" providerId="ADAL" clId="{25A8363B-A008-4ED2-A70B-DA1C829DBCAA}" dt="2023-05-04T11:36:50.135" v="1780" actId="26606"/>
          <ac:graphicFrameMkLst>
            <pc:docMk/>
            <pc:sldMk cId="4173482135" sldId="257"/>
            <ac:graphicFrameMk id="85" creationId="{B560F1F3-700F-097B-7549-3422ECC1E8C5}"/>
          </ac:graphicFrameMkLst>
        </pc:graphicFrameChg>
        <pc:graphicFrameChg chg="add">
          <ac:chgData name="Sunil Kumar [E2E Bus. Analyst]" userId="1519e6a9-c171-4748-a63d-af57a5778f1f" providerId="ADAL" clId="{25A8363B-A008-4ED2-A70B-DA1C829DBCAA}" dt="2023-05-04T11:36:50.166" v="1781" actId="26606"/>
          <ac:graphicFrameMkLst>
            <pc:docMk/>
            <pc:sldMk cId="4173482135" sldId="257"/>
            <ac:graphicFrameMk id="91" creationId="{75C86132-A54D-2BC8-56AB-0A53FB7DA953}"/>
          </ac:graphicFrameMkLst>
        </pc:graphicFrameChg>
        <pc:picChg chg="add del">
          <ac:chgData name="Sunil Kumar [E2E Bus. Analyst]" userId="1519e6a9-c171-4748-a63d-af57a5778f1f" providerId="ADAL" clId="{25A8363B-A008-4ED2-A70B-DA1C829DBCAA}" dt="2023-05-03T16:07:08.643" v="1092" actId="22"/>
          <ac:picMkLst>
            <pc:docMk/>
            <pc:sldMk cId="4173482135" sldId="257"/>
            <ac:picMk id="5" creationId="{E246A8AF-1B79-613D-0666-97D7F989EF05}"/>
          </ac:picMkLst>
        </pc:picChg>
        <pc:picChg chg="add del">
          <ac:chgData name="Sunil Kumar [E2E Bus. Analyst]" userId="1519e6a9-c171-4748-a63d-af57a5778f1f" providerId="ADAL" clId="{25A8363B-A008-4ED2-A70B-DA1C829DBCAA}" dt="2023-05-03T16:07:13.149" v="1094" actId="22"/>
          <ac:picMkLst>
            <pc:docMk/>
            <pc:sldMk cId="4173482135" sldId="257"/>
            <ac:picMk id="7" creationId="{20595632-29B8-9687-D786-7957785E54FF}"/>
          </ac:picMkLst>
        </pc:picChg>
        <pc:cxnChg chg="add del">
          <ac:chgData name="Sunil Kumar [E2E Bus. Analyst]" userId="1519e6a9-c171-4748-a63d-af57a5778f1f" providerId="ADAL" clId="{25A8363B-A008-4ED2-A70B-DA1C829DBCAA}" dt="2023-05-04T11:36:26.764" v="1768" actId="26606"/>
          <ac:cxnSpMkLst>
            <pc:docMk/>
            <pc:sldMk cId="4173482135" sldId="257"/>
            <ac:cxnSpMk id="33" creationId="{6CF1BAF6-AD41-4082-B212-8A1F9A2E8779}"/>
          </ac:cxnSpMkLst>
        </pc:cxnChg>
        <pc:cxnChg chg="add del">
          <ac:chgData name="Sunil Kumar [E2E Bus. Analyst]" userId="1519e6a9-c171-4748-a63d-af57a5778f1f" providerId="ADAL" clId="{25A8363B-A008-4ED2-A70B-DA1C829DBCAA}" dt="2023-05-04T11:36:33.100" v="1772" actId="26606"/>
          <ac:cxnSpMkLst>
            <pc:docMk/>
            <pc:sldMk cId="4173482135" sldId="257"/>
            <ac:cxnSpMk id="43" creationId="{6CF1BAF6-AD41-4082-B212-8A1F9A2E8779}"/>
          </ac:cxnSpMkLst>
        </pc:cxnChg>
      </pc:sldChg>
      <pc:sldChg chg="addSp delSp modSp mod ord setBg">
        <pc:chgData name="Sunil Kumar [E2E Bus. Analyst]" userId="1519e6a9-c171-4748-a63d-af57a5778f1f" providerId="ADAL" clId="{25A8363B-A008-4ED2-A70B-DA1C829DBCAA}" dt="2023-05-04T12:40:18.783" v="2880" actId="26606"/>
        <pc:sldMkLst>
          <pc:docMk/>
          <pc:sldMk cId="3172298865" sldId="258"/>
        </pc:sldMkLst>
        <pc:spChg chg="mod">
          <ac:chgData name="Sunil Kumar [E2E Bus. Analyst]" userId="1519e6a9-c171-4748-a63d-af57a5778f1f" providerId="ADAL" clId="{25A8363B-A008-4ED2-A70B-DA1C829DBCAA}" dt="2023-05-04T12:40:18.783" v="2880" actId="26606"/>
          <ac:spMkLst>
            <pc:docMk/>
            <pc:sldMk cId="3172298865" sldId="258"/>
            <ac:spMk id="2" creationId="{8B4D49FB-1661-A246-F07A-FEE4153E7783}"/>
          </ac:spMkLst>
        </pc:spChg>
        <pc:spChg chg="del mod">
          <ac:chgData name="Sunil Kumar [E2E Bus. Analyst]" userId="1519e6a9-c171-4748-a63d-af57a5778f1f" providerId="ADAL" clId="{25A8363B-A008-4ED2-A70B-DA1C829DBCAA}" dt="2023-05-04T12:40:02.600" v="2879" actId="478"/>
          <ac:spMkLst>
            <pc:docMk/>
            <pc:sldMk cId="3172298865" sldId="258"/>
            <ac:spMk id="3" creationId="{A399EC8B-B032-60C7-7CC2-1F733B8C190B}"/>
          </ac:spMkLst>
        </pc:spChg>
        <pc:spChg chg="add del">
          <ac:chgData name="Sunil Kumar [E2E Bus. Analyst]" userId="1519e6a9-c171-4748-a63d-af57a5778f1f" providerId="ADAL" clId="{25A8363B-A008-4ED2-A70B-DA1C829DBCAA}" dt="2023-05-03T16:27:01.030" v="1453" actId="26606"/>
          <ac:spMkLst>
            <pc:docMk/>
            <pc:sldMk cId="3172298865" sldId="258"/>
            <ac:spMk id="6" creationId="{F13C74B1-5B17-4795-BED0-7140497B445A}"/>
          </ac:spMkLst>
        </pc:spChg>
        <pc:spChg chg="add del">
          <ac:chgData name="Sunil Kumar [E2E Bus. Analyst]" userId="1519e6a9-c171-4748-a63d-af57a5778f1f" providerId="ADAL" clId="{25A8363B-A008-4ED2-A70B-DA1C829DBCAA}" dt="2023-05-03T16:27:01.030" v="1453" actId="26606"/>
          <ac:spMkLst>
            <pc:docMk/>
            <pc:sldMk cId="3172298865" sldId="258"/>
            <ac:spMk id="7" creationId="{D4974D33-8DC5-464E-8C6D-BE58F0669C17}"/>
          </ac:spMkLst>
        </pc:spChg>
        <pc:spChg chg="add del">
          <ac:chgData name="Sunil Kumar [E2E Bus. Analyst]" userId="1519e6a9-c171-4748-a63d-af57a5778f1f" providerId="ADAL" clId="{25A8363B-A008-4ED2-A70B-DA1C829DBCAA}" dt="2023-05-03T16:23:28.686" v="1367" actId="26606"/>
          <ac:spMkLst>
            <pc:docMk/>
            <pc:sldMk cId="3172298865" sldId="258"/>
            <ac:spMk id="9" creationId="{F13C74B1-5B17-4795-BED0-7140497B445A}"/>
          </ac:spMkLst>
        </pc:spChg>
        <pc:spChg chg="add del">
          <ac:chgData name="Sunil Kumar [E2E Bus. Analyst]" userId="1519e6a9-c171-4748-a63d-af57a5778f1f" providerId="ADAL" clId="{25A8363B-A008-4ED2-A70B-DA1C829DBCAA}" dt="2023-05-03T16:23:28.686" v="1367" actId="26606"/>
          <ac:spMkLst>
            <pc:docMk/>
            <pc:sldMk cId="3172298865" sldId="258"/>
            <ac:spMk id="11" creationId="{D4974D33-8DC5-464E-8C6D-BE58F0669C17}"/>
          </ac:spMkLst>
        </pc:spChg>
        <pc:spChg chg="add del">
          <ac:chgData name="Sunil Kumar [E2E Bus. Analyst]" userId="1519e6a9-c171-4748-a63d-af57a5778f1f" providerId="ADAL" clId="{25A8363B-A008-4ED2-A70B-DA1C829DBCAA}" dt="2023-05-04T12:40:18.783" v="2880" actId="26606"/>
          <ac:spMkLst>
            <pc:docMk/>
            <pc:sldMk cId="3172298865" sldId="258"/>
            <ac:spMk id="12" creationId="{2596F992-698C-48C0-9D89-70DA4CE927EF}"/>
          </ac:spMkLst>
        </pc:spChg>
        <pc:spChg chg="add del">
          <ac:chgData name="Sunil Kumar [E2E Bus. Analyst]" userId="1519e6a9-c171-4748-a63d-af57a5778f1f" providerId="ADAL" clId="{25A8363B-A008-4ED2-A70B-DA1C829DBCAA}" dt="2023-05-04T12:40:18.783" v="2880" actId="26606"/>
          <ac:spMkLst>
            <pc:docMk/>
            <pc:sldMk cId="3172298865" sldId="258"/>
            <ac:spMk id="14" creationId="{A344AAA5-41F4-4862-97EF-688D31DC7567}"/>
          </ac:spMkLst>
        </pc:spChg>
        <pc:spChg chg="add del">
          <ac:chgData name="Sunil Kumar [E2E Bus. Analyst]" userId="1519e6a9-c171-4748-a63d-af57a5778f1f" providerId="ADAL" clId="{25A8363B-A008-4ED2-A70B-DA1C829DBCAA}" dt="2023-05-04T12:40:18.783" v="2880" actId="26606"/>
          <ac:spMkLst>
            <pc:docMk/>
            <pc:sldMk cId="3172298865" sldId="258"/>
            <ac:spMk id="16" creationId="{69E1A62C-2AAF-4B3E-8CDB-65E237080997}"/>
          </ac:spMkLst>
        </pc:spChg>
        <pc:spChg chg="add">
          <ac:chgData name="Sunil Kumar [E2E Bus. Analyst]" userId="1519e6a9-c171-4748-a63d-af57a5778f1f" providerId="ADAL" clId="{25A8363B-A008-4ED2-A70B-DA1C829DBCAA}" dt="2023-05-04T12:40:18.783" v="2880" actId="26606"/>
          <ac:spMkLst>
            <pc:docMk/>
            <pc:sldMk cId="3172298865" sldId="258"/>
            <ac:spMk id="21" creationId="{A8384FB5-9ADC-4DDC-881B-597D56F5B15D}"/>
          </ac:spMkLst>
        </pc:spChg>
        <pc:spChg chg="add">
          <ac:chgData name="Sunil Kumar [E2E Bus. Analyst]" userId="1519e6a9-c171-4748-a63d-af57a5778f1f" providerId="ADAL" clId="{25A8363B-A008-4ED2-A70B-DA1C829DBCAA}" dt="2023-05-04T12:40:18.783" v="2880" actId="26606"/>
          <ac:spMkLst>
            <pc:docMk/>
            <pc:sldMk cId="3172298865" sldId="258"/>
            <ac:spMk id="23" creationId="{91E5A9A7-95C6-4F4F-B00E-C82E07FE62EF}"/>
          </ac:spMkLst>
        </pc:spChg>
        <pc:spChg chg="add">
          <ac:chgData name="Sunil Kumar [E2E Bus. Analyst]" userId="1519e6a9-c171-4748-a63d-af57a5778f1f" providerId="ADAL" clId="{25A8363B-A008-4ED2-A70B-DA1C829DBCAA}" dt="2023-05-04T12:40:18.783" v="2880" actId="26606"/>
          <ac:spMkLst>
            <pc:docMk/>
            <pc:sldMk cId="3172298865" sldId="258"/>
            <ac:spMk id="25" creationId="{D07DD2DE-F619-49DD-B5E7-03A290FF4ED1}"/>
          </ac:spMkLst>
        </pc:spChg>
        <pc:spChg chg="add">
          <ac:chgData name="Sunil Kumar [E2E Bus. Analyst]" userId="1519e6a9-c171-4748-a63d-af57a5778f1f" providerId="ADAL" clId="{25A8363B-A008-4ED2-A70B-DA1C829DBCAA}" dt="2023-05-04T12:40:18.783" v="2880" actId="26606"/>
          <ac:spMkLst>
            <pc:docMk/>
            <pc:sldMk cId="3172298865" sldId="258"/>
            <ac:spMk id="27" creationId="{85149191-5F60-4A28-AAFF-039F96B0F3EC}"/>
          </ac:spMkLst>
        </pc:spChg>
        <pc:spChg chg="add">
          <ac:chgData name="Sunil Kumar [E2E Bus. Analyst]" userId="1519e6a9-c171-4748-a63d-af57a5778f1f" providerId="ADAL" clId="{25A8363B-A008-4ED2-A70B-DA1C829DBCAA}" dt="2023-05-04T12:40:18.783" v="2880" actId="26606"/>
          <ac:spMkLst>
            <pc:docMk/>
            <pc:sldMk cId="3172298865" sldId="258"/>
            <ac:spMk id="29" creationId="{F8260ED5-17F7-4158-B241-D51DD4CF1B7E}"/>
          </ac:spMkLst>
        </pc:spChg>
        <pc:picChg chg="add del mod">
          <ac:chgData name="Sunil Kumar [E2E Bus. Analyst]" userId="1519e6a9-c171-4748-a63d-af57a5778f1f" providerId="ADAL" clId="{25A8363B-A008-4ED2-A70B-DA1C829DBCAA}" dt="2023-05-03T16:23:48.289" v="1371" actId="478"/>
          <ac:picMkLst>
            <pc:docMk/>
            <pc:sldMk cId="3172298865" sldId="258"/>
            <ac:picMk id="4" creationId="{32E7BB74-ADDB-FEEC-730D-601C52C48270}"/>
          </ac:picMkLst>
        </pc:picChg>
        <pc:picChg chg="add mod">
          <ac:chgData name="Sunil Kumar [E2E Bus. Analyst]" userId="1519e6a9-c171-4748-a63d-af57a5778f1f" providerId="ADAL" clId="{25A8363B-A008-4ED2-A70B-DA1C829DBCAA}" dt="2023-05-04T12:40:18.783" v="2880" actId="26606"/>
          <ac:picMkLst>
            <pc:docMk/>
            <pc:sldMk cId="3172298865" sldId="258"/>
            <ac:picMk id="5" creationId="{66C02790-E009-4B58-3631-E1C19194299E}"/>
          </ac:picMkLst>
        </pc:picChg>
      </pc:sldChg>
      <pc:sldChg chg="addSp delSp mod">
        <pc:chgData name="Sunil Kumar [E2E Bus. Analyst]" userId="1519e6a9-c171-4748-a63d-af57a5778f1f" providerId="ADAL" clId="{25A8363B-A008-4ED2-A70B-DA1C829DBCAA}" dt="2023-05-04T11:28:06.078" v="1657" actId="22"/>
        <pc:sldMkLst>
          <pc:docMk/>
          <pc:sldMk cId="2576296984" sldId="259"/>
        </pc:sldMkLst>
        <pc:spChg chg="add del">
          <ac:chgData name="Sunil Kumar [E2E Bus. Analyst]" userId="1519e6a9-c171-4748-a63d-af57a5778f1f" providerId="ADAL" clId="{25A8363B-A008-4ED2-A70B-DA1C829DBCAA}" dt="2023-05-04T11:28:06.078" v="1657" actId="22"/>
          <ac:spMkLst>
            <pc:docMk/>
            <pc:sldMk cId="2576296984" sldId="259"/>
            <ac:spMk id="5" creationId="{935023D7-B3A4-1573-AEA0-3082F744121F}"/>
          </ac:spMkLst>
        </pc:spChg>
      </pc:sldChg>
      <pc:sldChg chg="modSp mod">
        <pc:chgData name="Sunil Kumar [E2E Bus. Analyst]" userId="1519e6a9-c171-4748-a63d-af57a5778f1f" providerId="ADAL" clId="{25A8363B-A008-4ED2-A70B-DA1C829DBCAA}" dt="2023-05-29T11:05:23.029" v="3488" actId="1037"/>
        <pc:sldMkLst>
          <pc:docMk/>
          <pc:sldMk cId="1915161816" sldId="260"/>
        </pc:sldMkLst>
        <pc:spChg chg="mod">
          <ac:chgData name="Sunil Kumar [E2E Bus. Analyst]" userId="1519e6a9-c171-4748-a63d-af57a5778f1f" providerId="ADAL" clId="{25A8363B-A008-4ED2-A70B-DA1C829DBCAA}" dt="2023-05-15T19:17:26.426" v="3485" actId="313"/>
          <ac:spMkLst>
            <pc:docMk/>
            <pc:sldMk cId="1915161816" sldId="260"/>
            <ac:spMk id="9" creationId="{75A1886B-08AC-CB5D-1BB1-91A97F1B5687}"/>
          </ac:spMkLst>
        </pc:spChg>
        <pc:spChg chg="mod">
          <ac:chgData name="Sunil Kumar [E2E Bus. Analyst]" userId="1519e6a9-c171-4748-a63d-af57a5778f1f" providerId="ADAL" clId="{25A8363B-A008-4ED2-A70B-DA1C829DBCAA}" dt="2023-05-29T11:05:23.029" v="3488" actId="1037"/>
          <ac:spMkLst>
            <pc:docMk/>
            <pc:sldMk cId="1915161816" sldId="260"/>
            <ac:spMk id="12" creationId="{FFFB41BF-BE1B-7EBB-FA73-7ACD231EF9D5}"/>
          </ac:spMkLst>
        </pc:spChg>
      </pc:sldChg>
      <pc:sldChg chg="addSp delSp modSp mod setBg">
        <pc:chgData name="Sunil Kumar [E2E Bus. Analyst]" userId="1519e6a9-c171-4748-a63d-af57a5778f1f" providerId="ADAL" clId="{25A8363B-A008-4ED2-A70B-DA1C829DBCAA}" dt="2023-05-05T19:05:27.375" v="3144" actId="27636"/>
        <pc:sldMkLst>
          <pc:docMk/>
          <pc:sldMk cId="445586327" sldId="261"/>
        </pc:sldMkLst>
        <pc:spChg chg="mod">
          <ac:chgData name="Sunil Kumar [E2E Bus. Analyst]" userId="1519e6a9-c171-4748-a63d-af57a5778f1f" providerId="ADAL" clId="{25A8363B-A008-4ED2-A70B-DA1C829DBCAA}" dt="2023-05-03T16:25:18.942" v="1416" actId="26606"/>
          <ac:spMkLst>
            <pc:docMk/>
            <pc:sldMk cId="445586327" sldId="261"/>
            <ac:spMk id="2" creationId="{8B4D49FB-1661-A246-F07A-FEE4153E7783}"/>
          </ac:spMkLst>
        </pc:spChg>
        <pc:spChg chg="del mod">
          <ac:chgData name="Sunil Kumar [E2E Bus. Analyst]" userId="1519e6a9-c171-4748-a63d-af57a5778f1f" providerId="ADAL" clId="{25A8363B-A008-4ED2-A70B-DA1C829DBCAA}" dt="2023-05-03T15:43:57.171" v="276" actId="478"/>
          <ac:spMkLst>
            <pc:docMk/>
            <pc:sldMk cId="445586327" sldId="261"/>
            <ac:spMk id="3" creationId="{DC33D9AD-5A39-5B2C-C8EF-2AA62CA9F908}"/>
          </ac:spMkLst>
        </pc:spChg>
        <pc:spChg chg="del">
          <ac:chgData name="Sunil Kumar [E2E Bus. Analyst]" userId="1519e6a9-c171-4748-a63d-af57a5778f1f" providerId="ADAL" clId="{25A8363B-A008-4ED2-A70B-DA1C829DBCAA}" dt="2023-05-03T15:43:59.878" v="277" actId="478"/>
          <ac:spMkLst>
            <pc:docMk/>
            <pc:sldMk cId="445586327" sldId="261"/>
            <ac:spMk id="4" creationId="{234A8A89-A5A2-C220-48B5-727CA2024C2A}"/>
          </ac:spMkLst>
        </pc:spChg>
        <pc:spChg chg="del">
          <ac:chgData name="Sunil Kumar [E2E Bus. Analyst]" userId="1519e6a9-c171-4748-a63d-af57a5778f1f" providerId="ADAL" clId="{25A8363B-A008-4ED2-A70B-DA1C829DBCAA}" dt="2023-05-03T15:43:25.652" v="267" actId="478"/>
          <ac:spMkLst>
            <pc:docMk/>
            <pc:sldMk cId="445586327" sldId="261"/>
            <ac:spMk id="5" creationId="{1F23F0BE-F480-1563-C163-101D27B44ECA}"/>
          </ac:spMkLst>
        </pc:spChg>
        <pc:spChg chg="mod ord">
          <ac:chgData name="Sunil Kumar [E2E Bus. Analyst]" userId="1519e6a9-c171-4748-a63d-af57a5778f1f" providerId="ADAL" clId="{25A8363B-A008-4ED2-A70B-DA1C829DBCAA}" dt="2023-05-05T19:05:27.375" v="3144" actId="27636"/>
          <ac:spMkLst>
            <pc:docMk/>
            <pc:sldMk cId="445586327" sldId="261"/>
            <ac:spMk id="6" creationId="{F271461F-5527-D890-F06A-D2E0ECD21F61}"/>
          </ac:spMkLst>
        </pc:spChg>
        <pc:spChg chg="add">
          <ac:chgData name="Sunil Kumar [E2E Bus. Analyst]" userId="1519e6a9-c171-4748-a63d-af57a5778f1f" providerId="ADAL" clId="{25A8363B-A008-4ED2-A70B-DA1C829DBCAA}" dt="2023-05-03T16:25:18.942" v="1416" actId="26606"/>
          <ac:spMkLst>
            <pc:docMk/>
            <pc:sldMk cId="445586327" sldId="261"/>
            <ac:spMk id="14" creationId="{50D1C5B3-B60D-4696-AE60-100D5EC8AB5D}"/>
          </ac:spMkLst>
        </pc:spChg>
        <pc:spChg chg="add">
          <ac:chgData name="Sunil Kumar [E2E Bus. Analyst]" userId="1519e6a9-c171-4748-a63d-af57a5778f1f" providerId="ADAL" clId="{25A8363B-A008-4ED2-A70B-DA1C829DBCAA}" dt="2023-05-03T16:25:18.942" v="1416" actId="26606"/>
          <ac:spMkLst>
            <pc:docMk/>
            <pc:sldMk cId="445586327" sldId="261"/>
            <ac:spMk id="16" creationId="{6C45AC87-1D03-4452-BBE4-712E10796A83}"/>
          </ac:spMkLst>
        </pc:spChg>
        <pc:spChg chg="add">
          <ac:chgData name="Sunil Kumar [E2E Bus. Analyst]" userId="1519e6a9-c171-4748-a63d-af57a5778f1f" providerId="ADAL" clId="{25A8363B-A008-4ED2-A70B-DA1C829DBCAA}" dt="2023-05-03T16:25:18.942" v="1416" actId="26606"/>
          <ac:spMkLst>
            <pc:docMk/>
            <pc:sldMk cId="445586327" sldId="261"/>
            <ac:spMk id="18" creationId="{D3A66E38-056D-4A0A-BF1D-682AB0529888}"/>
          </ac:spMkLst>
        </pc:spChg>
        <pc:spChg chg="add">
          <ac:chgData name="Sunil Kumar [E2E Bus. Analyst]" userId="1519e6a9-c171-4748-a63d-af57a5778f1f" providerId="ADAL" clId="{25A8363B-A008-4ED2-A70B-DA1C829DBCAA}" dt="2023-05-03T16:25:18.942" v="1416" actId="26606"/>
          <ac:spMkLst>
            <pc:docMk/>
            <pc:sldMk cId="445586327" sldId="261"/>
            <ac:spMk id="20" creationId="{E7D0A197-F7EC-4629-86FB-48D5D3B829AB}"/>
          </ac:spMkLst>
        </pc:spChg>
        <pc:spChg chg="add">
          <ac:chgData name="Sunil Kumar [E2E Bus. Analyst]" userId="1519e6a9-c171-4748-a63d-af57a5778f1f" providerId="ADAL" clId="{25A8363B-A008-4ED2-A70B-DA1C829DBCAA}" dt="2023-05-03T16:25:18.942" v="1416" actId="26606"/>
          <ac:spMkLst>
            <pc:docMk/>
            <pc:sldMk cId="445586327" sldId="261"/>
            <ac:spMk id="22" creationId="{47251444-A29D-44A8-9E2E-263F0C215B1F}"/>
          </ac:spMkLst>
        </pc:spChg>
        <pc:picChg chg="add mod">
          <ac:chgData name="Sunil Kumar [E2E Bus. Analyst]" userId="1519e6a9-c171-4748-a63d-af57a5778f1f" providerId="ADAL" clId="{25A8363B-A008-4ED2-A70B-DA1C829DBCAA}" dt="2023-05-03T16:25:18.942" v="1416" actId="26606"/>
          <ac:picMkLst>
            <pc:docMk/>
            <pc:sldMk cId="445586327" sldId="261"/>
            <ac:picMk id="7" creationId="{DDA92A38-C303-B52E-463C-4FB5FC506F54}"/>
          </ac:picMkLst>
        </pc:picChg>
        <pc:picChg chg="add mod">
          <ac:chgData name="Sunil Kumar [E2E Bus. Analyst]" userId="1519e6a9-c171-4748-a63d-af57a5778f1f" providerId="ADAL" clId="{25A8363B-A008-4ED2-A70B-DA1C829DBCAA}" dt="2023-05-03T16:25:18.942" v="1416" actId="26606"/>
          <ac:picMkLst>
            <pc:docMk/>
            <pc:sldMk cId="445586327" sldId="261"/>
            <ac:picMk id="8" creationId="{C6BE7C35-6948-9AFB-6EFD-DD993A9F1FFD}"/>
          </ac:picMkLst>
        </pc:picChg>
        <pc:picChg chg="add mod">
          <ac:chgData name="Sunil Kumar [E2E Bus. Analyst]" userId="1519e6a9-c171-4748-a63d-af57a5778f1f" providerId="ADAL" clId="{25A8363B-A008-4ED2-A70B-DA1C829DBCAA}" dt="2023-05-03T16:25:18.942" v="1416" actId="26606"/>
          <ac:picMkLst>
            <pc:docMk/>
            <pc:sldMk cId="445586327" sldId="261"/>
            <ac:picMk id="9" creationId="{83B68E46-FF7D-66C9-A1A6-28E59EE50C7B}"/>
          </ac:picMkLst>
        </pc:picChg>
      </pc:sldChg>
      <pc:sldChg chg="addSp modSp mod ord setBg">
        <pc:chgData name="Sunil Kumar [E2E Bus. Analyst]" userId="1519e6a9-c171-4748-a63d-af57a5778f1f" providerId="ADAL" clId="{25A8363B-A008-4ED2-A70B-DA1C829DBCAA}" dt="2023-05-04T11:28:33.926" v="1659"/>
        <pc:sldMkLst>
          <pc:docMk/>
          <pc:sldMk cId="2962944713" sldId="262"/>
        </pc:sldMkLst>
        <pc:spChg chg="mod">
          <ac:chgData name="Sunil Kumar [E2E Bus. Analyst]" userId="1519e6a9-c171-4748-a63d-af57a5778f1f" providerId="ADAL" clId="{25A8363B-A008-4ED2-A70B-DA1C829DBCAA}" dt="2023-05-03T16:28:13.375" v="1488" actId="26606"/>
          <ac:spMkLst>
            <pc:docMk/>
            <pc:sldMk cId="2962944713" sldId="262"/>
            <ac:spMk id="2" creationId="{B17F905C-2CB0-70D9-B615-05C55FB23C24}"/>
          </ac:spMkLst>
        </pc:spChg>
        <pc:spChg chg="mod">
          <ac:chgData name="Sunil Kumar [E2E Bus. Analyst]" userId="1519e6a9-c171-4748-a63d-af57a5778f1f" providerId="ADAL" clId="{25A8363B-A008-4ED2-A70B-DA1C829DBCAA}" dt="2023-05-03T16:28:24.388" v="1491" actId="14100"/>
          <ac:spMkLst>
            <pc:docMk/>
            <pc:sldMk cId="2962944713" sldId="262"/>
            <ac:spMk id="3" creationId="{25C626C7-DA87-5720-CAD4-00FF138A9771}"/>
          </ac:spMkLst>
        </pc:spChg>
        <pc:spChg chg="add">
          <ac:chgData name="Sunil Kumar [E2E Bus. Analyst]" userId="1519e6a9-c171-4748-a63d-af57a5778f1f" providerId="ADAL" clId="{25A8363B-A008-4ED2-A70B-DA1C829DBCAA}" dt="2023-05-03T16:28:13.375" v="1488" actId="26606"/>
          <ac:spMkLst>
            <pc:docMk/>
            <pc:sldMk cId="2962944713" sldId="262"/>
            <ac:spMk id="8" creationId="{4BC99CB9-DDAD-44A2-8A1C-E3AF4E72DF5C}"/>
          </ac:spMkLst>
        </pc:spChg>
        <pc:spChg chg="add">
          <ac:chgData name="Sunil Kumar [E2E Bus. Analyst]" userId="1519e6a9-c171-4748-a63d-af57a5778f1f" providerId="ADAL" clId="{25A8363B-A008-4ED2-A70B-DA1C829DBCAA}" dt="2023-05-03T16:28:13.375" v="1488" actId="26606"/>
          <ac:spMkLst>
            <pc:docMk/>
            <pc:sldMk cId="2962944713" sldId="262"/>
            <ac:spMk id="10" creationId="{64053CBF-3932-45FF-8285-EE5146085F3A}"/>
          </ac:spMkLst>
        </pc:spChg>
        <pc:grpChg chg="add">
          <ac:chgData name="Sunil Kumar [E2E Bus. Analyst]" userId="1519e6a9-c171-4748-a63d-af57a5778f1f" providerId="ADAL" clId="{25A8363B-A008-4ED2-A70B-DA1C829DBCAA}" dt="2023-05-03T16:28:13.375" v="1488" actId="26606"/>
          <ac:grpSpMkLst>
            <pc:docMk/>
            <pc:sldMk cId="2962944713" sldId="262"/>
            <ac:grpSpMk id="12" creationId="{2E751C04-BEA6-446B-A678-9C74819EBD4C}"/>
          </ac:grpSpMkLst>
        </pc:grpChg>
        <pc:grpChg chg="add">
          <ac:chgData name="Sunil Kumar [E2E Bus. Analyst]" userId="1519e6a9-c171-4748-a63d-af57a5778f1f" providerId="ADAL" clId="{25A8363B-A008-4ED2-A70B-DA1C829DBCAA}" dt="2023-05-03T16:28:13.375" v="1488" actId="26606"/>
          <ac:grpSpMkLst>
            <pc:docMk/>
            <pc:sldMk cId="2962944713" sldId="262"/>
            <ac:grpSpMk id="18" creationId="{B63ACBA3-DEFD-4C6D-BBA0-64468FA99C2D}"/>
          </ac:grpSpMkLst>
        </pc:grpChg>
      </pc:sldChg>
      <pc:sldChg chg="addSp delSp modSp mod ord">
        <pc:chgData name="Sunil Kumar [E2E Bus. Analyst]" userId="1519e6a9-c171-4748-a63d-af57a5778f1f" providerId="ADAL" clId="{25A8363B-A008-4ED2-A70B-DA1C829DBCAA}" dt="2023-05-05T18:49:00.064" v="3133" actId="26606"/>
        <pc:sldMkLst>
          <pc:docMk/>
          <pc:sldMk cId="2518758585" sldId="263"/>
        </pc:sldMkLst>
        <pc:spChg chg="mod">
          <ac:chgData name="Sunil Kumar [E2E Bus. Analyst]" userId="1519e6a9-c171-4748-a63d-af57a5778f1f" providerId="ADAL" clId="{25A8363B-A008-4ED2-A70B-DA1C829DBCAA}" dt="2023-05-03T16:28:05.696" v="1487" actId="1035"/>
          <ac:spMkLst>
            <pc:docMk/>
            <pc:sldMk cId="2518758585" sldId="263"/>
            <ac:spMk id="3" creationId="{1E0408B7-94D1-ADE0-2F2A-3BD6DEAAD9C8}"/>
          </ac:spMkLst>
        </pc:spChg>
        <pc:spChg chg="mod">
          <ac:chgData name="Sunil Kumar [E2E Bus. Analyst]" userId="1519e6a9-c171-4748-a63d-af57a5778f1f" providerId="ADAL" clId="{25A8363B-A008-4ED2-A70B-DA1C829DBCAA}" dt="2023-05-03T16:28:05.696" v="1487" actId="1035"/>
          <ac:spMkLst>
            <pc:docMk/>
            <pc:sldMk cId="2518758585" sldId="263"/>
            <ac:spMk id="4" creationId="{056E795F-EAED-2B33-89E2-A2EF6ED82520}"/>
          </ac:spMkLst>
        </pc:spChg>
        <pc:spChg chg="mod">
          <ac:chgData name="Sunil Kumar [E2E Bus. Analyst]" userId="1519e6a9-c171-4748-a63d-af57a5778f1f" providerId="ADAL" clId="{25A8363B-A008-4ED2-A70B-DA1C829DBCAA}" dt="2023-05-03T16:28:05.696" v="1487" actId="1035"/>
          <ac:spMkLst>
            <pc:docMk/>
            <pc:sldMk cId="2518758585" sldId="263"/>
            <ac:spMk id="5" creationId="{CB6C68C6-2115-F23D-B910-2B70ABF90554}"/>
          </ac:spMkLst>
        </pc:spChg>
        <pc:spChg chg="add del">
          <ac:chgData name="Sunil Kumar [E2E Bus. Analyst]" userId="1519e6a9-c171-4748-a63d-af57a5778f1f" providerId="ADAL" clId="{25A8363B-A008-4ED2-A70B-DA1C829DBCAA}" dt="2023-05-03T16:27:49.163" v="1461" actId="26606"/>
          <ac:spMkLst>
            <pc:docMk/>
            <pc:sldMk cId="2518758585" sldId="263"/>
            <ac:spMk id="6" creationId="{18CFB7A9-1A8F-61C2-14B6-65780AE648C9}"/>
          </ac:spMkLst>
        </pc:spChg>
        <pc:graphicFrameChg chg="add del">
          <ac:chgData name="Sunil Kumar [E2E Bus. Analyst]" userId="1519e6a9-c171-4748-a63d-af57a5778f1f" providerId="ADAL" clId="{25A8363B-A008-4ED2-A70B-DA1C829DBCAA}" dt="2023-05-03T16:27:38.559" v="1456" actId="26606"/>
          <ac:graphicFrameMkLst>
            <pc:docMk/>
            <pc:sldMk cId="2518758585" sldId="263"/>
            <ac:graphicFrameMk id="8" creationId="{A7F9180E-304A-CBC5-4806-93789A12BFF5}"/>
          </ac:graphicFrameMkLst>
        </pc:graphicFrameChg>
        <pc:graphicFrameChg chg="add del">
          <ac:chgData name="Sunil Kumar [E2E Bus. Analyst]" userId="1519e6a9-c171-4748-a63d-af57a5778f1f" providerId="ADAL" clId="{25A8363B-A008-4ED2-A70B-DA1C829DBCAA}" dt="2023-05-03T16:27:46.147" v="1458" actId="26606"/>
          <ac:graphicFrameMkLst>
            <pc:docMk/>
            <pc:sldMk cId="2518758585" sldId="263"/>
            <ac:graphicFrameMk id="10" creationId="{129B9C88-DB8F-BA5D-BD13-F57AB4E75EA5}"/>
          </ac:graphicFrameMkLst>
        </pc:graphicFrameChg>
        <pc:graphicFrameChg chg="add del">
          <ac:chgData name="Sunil Kumar [E2E Bus. Analyst]" userId="1519e6a9-c171-4748-a63d-af57a5778f1f" providerId="ADAL" clId="{25A8363B-A008-4ED2-A70B-DA1C829DBCAA}" dt="2023-05-03T16:27:49.139" v="1460" actId="26606"/>
          <ac:graphicFrameMkLst>
            <pc:docMk/>
            <pc:sldMk cId="2518758585" sldId="263"/>
            <ac:graphicFrameMk id="12" creationId="{A7F9180E-304A-CBC5-4806-93789A12BFF5}"/>
          </ac:graphicFrameMkLst>
        </pc:graphicFrameChg>
        <pc:graphicFrameChg chg="add mod modGraphic">
          <ac:chgData name="Sunil Kumar [E2E Bus. Analyst]" userId="1519e6a9-c171-4748-a63d-af57a5778f1f" providerId="ADAL" clId="{25A8363B-A008-4ED2-A70B-DA1C829DBCAA}" dt="2023-05-05T18:49:00.064" v="3133" actId="26606"/>
          <ac:graphicFrameMkLst>
            <pc:docMk/>
            <pc:sldMk cId="2518758585" sldId="263"/>
            <ac:graphicFrameMk id="14" creationId="{0C7CE8A4-9A9E-6134-C4F9-9A9715DE1640}"/>
          </ac:graphicFrameMkLst>
        </pc:graphicFrameChg>
      </pc:sldChg>
      <pc:sldChg chg="addSp delSp modSp mod ord setBg">
        <pc:chgData name="Sunil Kumar [E2E Bus. Analyst]" userId="1519e6a9-c171-4748-a63d-af57a5778f1f" providerId="ADAL" clId="{25A8363B-A008-4ED2-A70B-DA1C829DBCAA}" dt="2023-05-05T19:15:38.914" v="3239" actId="1035"/>
        <pc:sldMkLst>
          <pc:docMk/>
          <pc:sldMk cId="2725266480" sldId="264"/>
        </pc:sldMkLst>
        <pc:spChg chg="mod">
          <ac:chgData name="Sunil Kumar [E2E Bus. Analyst]" userId="1519e6a9-c171-4748-a63d-af57a5778f1f" providerId="ADAL" clId="{25A8363B-A008-4ED2-A70B-DA1C829DBCAA}" dt="2023-05-04T14:37:12.223" v="3119" actId="1076"/>
          <ac:spMkLst>
            <pc:docMk/>
            <pc:sldMk cId="2725266480" sldId="264"/>
            <ac:spMk id="2" creationId="{6F4E90A9-AD93-D762-A5F6-B9C17E5CCCC5}"/>
          </ac:spMkLst>
        </pc:spChg>
        <pc:spChg chg="mod">
          <ac:chgData name="Sunil Kumar [E2E Bus. Analyst]" userId="1519e6a9-c171-4748-a63d-af57a5778f1f" providerId="ADAL" clId="{25A8363B-A008-4ED2-A70B-DA1C829DBCAA}" dt="2023-05-05T19:14:42.159" v="3228" actId="14100"/>
          <ac:spMkLst>
            <pc:docMk/>
            <pc:sldMk cId="2725266480" sldId="264"/>
            <ac:spMk id="3" creationId="{003269BA-46C7-C00B-7AFA-7401006C7D6F}"/>
          </ac:spMkLst>
        </pc:spChg>
        <pc:spChg chg="del mod">
          <ac:chgData name="Sunil Kumar [E2E Bus. Analyst]" userId="1519e6a9-c171-4748-a63d-af57a5778f1f" providerId="ADAL" clId="{25A8363B-A008-4ED2-A70B-DA1C829DBCAA}" dt="2023-05-04T11:51:28.684" v="1935" actId="478"/>
          <ac:spMkLst>
            <pc:docMk/>
            <pc:sldMk cId="2725266480" sldId="264"/>
            <ac:spMk id="4" creationId="{71BCFE75-3866-7D69-C1BF-148FAB6C7499}"/>
          </ac:spMkLst>
        </pc:spChg>
        <pc:spChg chg="add del mod">
          <ac:chgData name="Sunil Kumar [E2E Bus. Analyst]" userId="1519e6a9-c171-4748-a63d-af57a5778f1f" providerId="ADAL" clId="{25A8363B-A008-4ED2-A70B-DA1C829DBCAA}" dt="2023-05-04T12:28:51.442" v="2673" actId="478"/>
          <ac:spMkLst>
            <pc:docMk/>
            <pc:sldMk cId="2725266480" sldId="264"/>
            <ac:spMk id="5" creationId="{2B448F6B-1C7B-F4B8-C9D9-A123105CB734}"/>
          </ac:spMkLst>
        </pc:spChg>
        <pc:spChg chg="add mod">
          <ac:chgData name="Sunil Kumar [E2E Bus. Analyst]" userId="1519e6a9-c171-4748-a63d-af57a5778f1f" providerId="ADAL" clId="{25A8363B-A008-4ED2-A70B-DA1C829DBCAA}" dt="2023-05-05T19:14:46.785" v="3229" actId="1076"/>
          <ac:spMkLst>
            <pc:docMk/>
            <pc:sldMk cId="2725266480" sldId="264"/>
            <ac:spMk id="5" creationId="{B943FDD6-CC44-0E7A-2B61-FFDA3E35696A}"/>
          </ac:spMkLst>
        </pc:spChg>
        <pc:spChg chg="add del mod">
          <ac:chgData name="Sunil Kumar [E2E Bus. Analyst]" userId="1519e6a9-c171-4748-a63d-af57a5778f1f" providerId="ADAL" clId="{25A8363B-A008-4ED2-A70B-DA1C829DBCAA}" dt="2023-05-04T11:51:25.975" v="1934" actId="478"/>
          <ac:spMkLst>
            <pc:docMk/>
            <pc:sldMk cId="2725266480" sldId="264"/>
            <ac:spMk id="7" creationId="{BA38373B-8071-B560-CFCD-9DCFF9A5D3B7}"/>
          </ac:spMkLst>
        </pc:spChg>
        <pc:spChg chg="add del mod">
          <ac:chgData name="Sunil Kumar [E2E Bus. Analyst]" userId="1519e6a9-c171-4748-a63d-af57a5778f1f" providerId="ADAL" clId="{25A8363B-A008-4ED2-A70B-DA1C829DBCAA}" dt="2023-05-04T13:24:35.826" v="3020" actId="478"/>
          <ac:spMkLst>
            <pc:docMk/>
            <pc:sldMk cId="2725266480" sldId="264"/>
            <ac:spMk id="10" creationId="{3DED2CE5-1528-09C9-C047-5ACB5738C1E1}"/>
          </ac:spMkLst>
        </pc:spChg>
        <pc:spChg chg="add del">
          <ac:chgData name="Sunil Kumar [E2E Bus. Analyst]" userId="1519e6a9-c171-4748-a63d-af57a5778f1f" providerId="ADAL" clId="{25A8363B-A008-4ED2-A70B-DA1C829DBCAA}" dt="2023-05-03T16:24:16.241" v="1393" actId="26606"/>
          <ac:spMkLst>
            <pc:docMk/>
            <pc:sldMk cId="2725266480" sldId="264"/>
            <ac:spMk id="12" creationId="{BACC6370-2D7E-4714-9D71-7542949D7D5D}"/>
          </ac:spMkLst>
        </pc:spChg>
        <pc:spChg chg="add del">
          <ac:chgData name="Sunil Kumar [E2E Bus. Analyst]" userId="1519e6a9-c171-4748-a63d-af57a5778f1f" providerId="ADAL" clId="{25A8363B-A008-4ED2-A70B-DA1C829DBCAA}" dt="2023-05-03T16:24:16.241" v="1393" actId="26606"/>
          <ac:spMkLst>
            <pc:docMk/>
            <pc:sldMk cId="2725266480" sldId="264"/>
            <ac:spMk id="14" creationId="{F68B3F68-107C-434F-AA38-110D5EA91B85}"/>
          </ac:spMkLst>
        </pc:spChg>
        <pc:spChg chg="add del">
          <ac:chgData name="Sunil Kumar [E2E Bus. Analyst]" userId="1519e6a9-c171-4748-a63d-af57a5778f1f" providerId="ADAL" clId="{25A8363B-A008-4ED2-A70B-DA1C829DBCAA}" dt="2023-05-03T16:24:16.241" v="1393" actId="26606"/>
          <ac:spMkLst>
            <pc:docMk/>
            <pc:sldMk cId="2725266480" sldId="264"/>
            <ac:spMk id="16" creationId="{AAD0DBB9-1A4B-4391-81D4-CB19F9AB918A}"/>
          </ac:spMkLst>
        </pc:spChg>
        <pc:spChg chg="add del">
          <ac:chgData name="Sunil Kumar [E2E Bus. Analyst]" userId="1519e6a9-c171-4748-a63d-af57a5778f1f" providerId="ADAL" clId="{25A8363B-A008-4ED2-A70B-DA1C829DBCAA}" dt="2023-05-03T16:24:16.241" v="1393" actId="26606"/>
          <ac:spMkLst>
            <pc:docMk/>
            <pc:sldMk cId="2725266480" sldId="264"/>
            <ac:spMk id="18" creationId="{063BBA22-50EA-4C4D-BE05-F1CE4E63AA56}"/>
          </ac:spMkLst>
        </pc:spChg>
        <pc:spChg chg="add del">
          <ac:chgData name="Sunil Kumar [E2E Bus. Analyst]" userId="1519e6a9-c171-4748-a63d-af57a5778f1f" providerId="ADAL" clId="{25A8363B-A008-4ED2-A70B-DA1C829DBCAA}" dt="2023-05-03T16:24:18.299" v="1397" actId="26606"/>
          <ac:spMkLst>
            <pc:docMk/>
            <pc:sldMk cId="2725266480" sldId="264"/>
            <ac:spMk id="20" creationId="{7301F447-EEF7-48F5-AF73-7566EE7F64AD}"/>
          </ac:spMkLst>
        </pc:spChg>
        <pc:spChg chg="add del">
          <ac:chgData name="Sunil Kumar [E2E Bus. Analyst]" userId="1519e6a9-c171-4748-a63d-af57a5778f1f" providerId="ADAL" clId="{25A8363B-A008-4ED2-A70B-DA1C829DBCAA}" dt="2023-05-03T16:24:18.299" v="1397" actId="26606"/>
          <ac:spMkLst>
            <pc:docMk/>
            <pc:sldMk cId="2725266480" sldId="264"/>
            <ac:spMk id="21" creationId="{F7117410-A2A4-4085-9ADC-46744551DBDE}"/>
          </ac:spMkLst>
        </pc:spChg>
        <pc:spChg chg="add del">
          <ac:chgData name="Sunil Kumar [E2E Bus. Analyst]" userId="1519e6a9-c171-4748-a63d-af57a5778f1f" providerId="ADAL" clId="{25A8363B-A008-4ED2-A70B-DA1C829DBCAA}" dt="2023-05-03T16:24:18.299" v="1397" actId="26606"/>
          <ac:spMkLst>
            <pc:docMk/>
            <pc:sldMk cId="2725266480" sldId="264"/>
            <ac:spMk id="22" creationId="{99F74EB5-E547-4FB4-95F5-BCC788F3C4A0}"/>
          </ac:spMkLst>
        </pc:spChg>
        <pc:spChg chg="add">
          <ac:chgData name="Sunil Kumar [E2E Bus. Analyst]" userId="1519e6a9-c171-4748-a63d-af57a5778f1f" providerId="ADAL" clId="{25A8363B-A008-4ED2-A70B-DA1C829DBCAA}" dt="2023-05-03T16:24:18.323" v="1398" actId="26606"/>
          <ac:spMkLst>
            <pc:docMk/>
            <pc:sldMk cId="2725266480" sldId="264"/>
            <ac:spMk id="24" creationId="{BACC6370-2D7E-4714-9D71-7542949D7D5D}"/>
          </ac:spMkLst>
        </pc:spChg>
        <pc:spChg chg="add">
          <ac:chgData name="Sunil Kumar [E2E Bus. Analyst]" userId="1519e6a9-c171-4748-a63d-af57a5778f1f" providerId="ADAL" clId="{25A8363B-A008-4ED2-A70B-DA1C829DBCAA}" dt="2023-05-03T16:24:18.323" v="1398" actId="26606"/>
          <ac:spMkLst>
            <pc:docMk/>
            <pc:sldMk cId="2725266480" sldId="264"/>
            <ac:spMk id="25" creationId="{F68B3F68-107C-434F-AA38-110D5EA91B85}"/>
          </ac:spMkLst>
        </pc:spChg>
        <pc:spChg chg="add">
          <ac:chgData name="Sunil Kumar [E2E Bus. Analyst]" userId="1519e6a9-c171-4748-a63d-af57a5778f1f" providerId="ADAL" clId="{25A8363B-A008-4ED2-A70B-DA1C829DBCAA}" dt="2023-05-03T16:24:18.323" v="1398" actId="26606"/>
          <ac:spMkLst>
            <pc:docMk/>
            <pc:sldMk cId="2725266480" sldId="264"/>
            <ac:spMk id="26" creationId="{AAD0DBB9-1A4B-4391-81D4-CB19F9AB918A}"/>
          </ac:spMkLst>
        </pc:spChg>
        <pc:spChg chg="add">
          <ac:chgData name="Sunil Kumar [E2E Bus. Analyst]" userId="1519e6a9-c171-4748-a63d-af57a5778f1f" providerId="ADAL" clId="{25A8363B-A008-4ED2-A70B-DA1C829DBCAA}" dt="2023-05-03T16:24:18.323" v="1398" actId="26606"/>
          <ac:spMkLst>
            <pc:docMk/>
            <pc:sldMk cId="2725266480" sldId="264"/>
            <ac:spMk id="27" creationId="{063BBA22-50EA-4C4D-BE05-F1CE4E63AA56}"/>
          </ac:spMkLst>
        </pc:spChg>
        <pc:graphicFrameChg chg="add del mod">
          <ac:chgData name="Sunil Kumar [E2E Bus. Analyst]" userId="1519e6a9-c171-4748-a63d-af57a5778f1f" providerId="ADAL" clId="{25A8363B-A008-4ED2-A70B-DA1C829DBCAA}" dt="2023-05-04T12:17:08.694" v="2350"/>
          <ac:graphicFrameMkLst>
            <pc:docMk/>
            <pc:sldMk cId="2725266480" sldId="264"/>
            <ac:graphicFrameMk id="11" creationId="{4BEABDFB-6CB2-3946-BF4C-E6AE4A53604A}"/>
          </ac:graphicFrameMkLst>
        </pc:graphicFrameChg>
        <pc:picChg chg="add del mod">
          <ac:chgData name="Sunil Kumar [E2E Bus. Analyst]" userId="1519e6a9-c171-4748-a63d-af57a5778f1f" providerId="ADAL" clId="{25A8363B-A008-4ED2-A70B-DA1C829DBCAA}" dt="2023-05-04T11:48:18.919" v="1915" actId="478"/>
          <ac:picMkLst>
            <pc:docMk/>
            <pc:sldMk cId="2725266480" sldId="264"/>
            <ac:picMk id="6" creationId="{E3657FC4-AF43-63A6-B18F-D7454B037B9D}"/>
          </ac:picMkLst>
        </pc:picChg>
        <pc:picChg chg="add mod">
          <ac:chgData name="Sunil Kumar [E2E Bus. Analyst]" userId="1519e6a9-c171-4748-a63d-af57a5778f1f" providerId="ADAL" clId="{25A8363B-A008-4ED2-A70B-DA1C829DBCAA}" dt="2023-05-05T19:15:38.914" v="3239" actId="1035"/>
          <ac:picMkLst>
            <pc:docMk/>
            <pc:sldMk cId="2725266480" sldId="264"/>
            <ac:picMk id="7" creationId="{1C4782D7-1FCA-E255-9FB3-0655C4A860C5}"/>
          </ac:picMkLst>
        </pc:picChg>
        <pc:picChg chg="add del mod">
          <ac:chgData name="Sunil Kumar [E2E Bus. Analyst]" userId="1519e6a9-c171-4748-a63d-af57a5778f1f" providerId="ADAL" clId="{25A8363B-A008-4ED2-A70B-DA1C829DBCAA}" dt="2023-05-04T12:28:48.367" v="2672" actId="478"/>
          <ac:picMkLst>
            <pc:docMk/>
            <pc:sldMk cId="2725266480" sldId="264"/>
            <ac:picMk id="9" creationId="{0A0D374E-51C5-4D33-2AF4-C5F094433137}"/>
          </ac:picMkLst>
        </pc:picChg>
      </pc:sldChg>
      <pc:sldChg chg="addSp delSp modSp mod setBg">
        <pc:chgData name="Sunil Kumar [E2E Bus. Analyst]" userId="1519e6a9-c171-4748-a63d-af57a5778f1f" providerId="ADAL" clId="{25A8363B-A008-4ED2-A70B-DA1C829DBCAA}" dt="2023-05-03T16:29:41.395" v="1504" actId="26606"/>
        <pc:sldMkLst>
          <pc:docMk/>
          <pc:sldMk cId="3918820837" sldId="265"/>
        </pc:sldMkLst>
        <pc:spChg chg="mod">
          <ac:chgData name="Sunil Kumar [E2E Bus. Analyst]" userId="1519e6a9-c171-4748-a63d-af57a5778f1f" providerId="ADAL" clId="{25A8363B-A008-4ED2-A70B-DA1C829DBCAA}" dt="2023-05-03T16:29:41.395" v="1504" actId="26606"/>
          <ac:spMkLst>
            <pc:docMk/>
            <pc:sldMk cId="3918820837" sldId="265"/>
            <ac:spMk id="2" creationId="{D631CD2E-BA92-93E4-B999-1877C5107B45}"/>
          </ac:spMkLst>
        </pc:spChg>
        <pc:spChg chg="mod ord">
          <ac:chgData name="Sunil Kumar [E2E Bus. Analyst]" userId="1519e6a9-c171-4748-a63d-af57a5778f1f" providerId="ADAL" clId="{25A8363B-A008-4ED2-A70B-DA1C829DBCAA}" dt="2023-05-03T16:29:41.395" v="1504" actId="26606"/>
          <ac:spMkLst>
            <pc:docMk/>
            <pc:sldMk cId="3918820837" sldId="265"/>
            <ac:spMk id="3" creationId="{CB4DAE38-E8CE-DEA3-6284-28A96BC78D05}"/>
          </ac:spMkLst>
        </pc:spChg>
        <pc:spChg chg="add del">
          <ac:chgData name="Sunil Kumar [E2E Bus. Analyst]" userId="1519e6a9-c171-4748-a63d-af57a5778f1f" providerId="ADAL" clId="{25A8363B-A008-4ED2-A70B-DA1C829DBCAA}" dt="2023-05-03T16:29:11.612" v="1500" actId="26606"/>
          <ac:spMkLst>
            <pc:docMk/>
            <pc:sldMk cId="3918820837" sldId="265"/>
            <ac:spMk id="9" creationId="{12609869-9E80-471B-A487-A53288E0E791}"/>
          </ac:spMkLst>
        </pc:spChg>
        <pc:spChg chg="add del">
          <ac:chgData name="Sunil Kumar [E2E Bus. Analyst]" userId="1519e6a9-c171-4748-a63d-af57a5778f1f" providerId="ADAL" clId="{25A8363B-A008-4ED2-A70B-DA1C829DBCAA}" dt="2023-05-03T16:29:11.612" v="1500" actId="26606"/>
          <ac:spMkLst>
            <pc:docMk/>
            <pc:sldMk cId="3918820837" sldId="265"/>
            <ac:spMk id="11" creationId="{7004738A-9D34-43E8-97D2-CA0EED4F8BE0}"/>
          </ac:spMkLst>
        </pc:spChg>
        <pc:spChg chg="add del">
          <ac:chgData name="Sunil Kumar [E2E Bus. Analyst]" userId="1519e6a9-c171-4748-a63d-af57a5778f1f" providerId="ADAL" clId="{25A8363B-A008-4ED2-A70B-DA1C829DBCAA}" dt="2023-05-03T16:29:11.612" v="1500" actId="26606"/>
          <ac:spMkLst>
            <pc:docMk/>
            <pc:sldMk cId="3918820837" sldId="265"/>
            <ac:spMk id="13" creationId="{B8B8D07F-F13E-443E-BA68-2D26672D76B9}"/>
          </ac:spMkLst>
        </pc:spChg>
        <pc:spChg chg="add del">
          <ac:chgData name="Sunil Kumar [E2E Bus. Analyst]" userId="1519e6a9-c171-4748-a63d-af57a5778f1f" providerId="ADAL" clId="{25A8363B-A008-4ED2-A70B-DA1C829DBCAA}" dt="2023-05-03T16:29:11.612" v="1500" actId="26606"/>
          <ac:spMkLst>
            <pc:docMk/>
            <pc:sldMk cId="3918820837" sldId="265"/>
            <ac:spMk id="15" creationId="{2813A4FA-24A5-41ED-A534-3807D1B2F344}"/>
          </ac:spMkLst>
        </pc:spChg>
        <pc:spChg chg="add del">
          <ac:chgData name="Sunil Kumar [E2E Bus. Analyst]" userId="1519e6a9-c171-4748-a63d-af57a5778f1f" providerId="ADAL" clId="{25A8363B-A008-4ED2-A70B-DA1C829DBCAA}" dt="2023-05-03T16:29:11.612" v="1500" actId="26606"/>
          <ac:spMkLst>
            <pc:docMk/>
            <pc:sldMk cId="3918820837" sldId="265"/>
            <ac:spMk id="17" creationId="{C3944F27-CA70-4E84-A51A-E6BF89558979}"/>
          </ac:spMkLst>
        </pc:spChg>
        <pc:spChg chg="add del">
          <ac:chgData name="Sunil Kumar [E2E Bus. Analyst]" userId="1519e6a9-c171-4748-a63d-af57a5778f1f" providerId="ADAL" clId="{25A8363B-A008-4ED2-A70B-DA1C829DBCAA}" dt="2023-05-03T16:29:09.594" v="1497" actId="26606"/>
          <ac:spMkLst>
            <pc:docMk/>
            <pc:sldMk cId="3918820837" sldId="265"/>
            <ac:spMk id="22" creationId="{A8908DB7-C3A6-4FCB-9820-CEE02B398C4A}"/>
          </ac:spMkLst>
        </pc:spChg>
        <pc:spChg chg="add del">
          <ac:chgData name="Sunil Kumar [E2E Bus. Analyst]" userId="1519e6a9-c171-4748-a63d-af57a5778f1f" providerId="ADAL" clId="{25A8363B-A008-4ED2-A70B-DA1C829DBCAA}" dt="2023-05-03T16:29:09.594" v="1497" actId="26606"/>
          <ac:spMkLst>
            <pc:docMk/>
            <pc:sldMk cId="3918820837" sldId="265"/>
            <ac:spMk id="24" creationId="{535742DD-1B16-4E9D-B715-0D74B4574A68}"/>
          </ac:spMkLst>
        </pc:spChg>
        <pc:spChg chg="add del">
          <ac:chgData name="Sunil Kumar [E2E Bus. Analyst]" userId="1519e6a9-c171-4748-a63d-af57a5778f1f" providerId="ADAL" clId="{25A8363B-A008-4ED2-A70B-DA1C829DBCAA}" dt="2023-05-03T16:29:11.604" v="1499" actId="26606"/>
          <ac:spMkLst>
            <pc:docMk/>
            <pc:sldMk cId="3918820837" sldId="265"/>
            <ac:spMk id="26" creationId="{F13C74B1-5B17-4795-BED0-7140497B445A}"/>
          </ac:spMkLst>
        </pc:spChg>
        <pc:spChg chg="add del">
          <ac:chgData name="Sunil Kumar [E2E Bus. Analyst]" userId="1519e6a9-c171-4748-a63d-af57a5778f1f" providerId="ADAL" clId="{25A8363B-A008-4ED2-A70B-DA1C829DBCAA}" dt="2023-05-03T16:29:11.604" v="1499" actId="26606"/>
          <ac:spMkLst>
            <pc:docMk/>
            <pc:sldMk cId="3918820837" sldId="265"/>
            <ac:spMk id="27" creationId="{D4974D33-8DC5-464E-8C6D-BE58F0669C17}"/>
          </ac:spMkLst>
        </pc:spChg>
        <pc:spChg chg="add del">
          <ac:chgData name="Sunil Kumar [E2E Bus. Analyst]" userId="1519e6a9-c171-4748-a63d-af57a5778f1f" providerId="ADAL" clId="{25A8363B-A008-4ED2-A70B-DA1C829DBCAA}" dt="2023-05-03T16:29:41.395" v="1504" actId="26606"/>
          <ac:spMkLst>
            <pc:docMk/>
            <pc:sldMk cId="3918820837" sldId="265"/>
            <ac:spMk id="29" creationId="{A8908DB7-C3A6-4FCB-9820-CEE02B398C4A}"/>
          </ac:spMkLst>
        </pc:spChg>
        <pc:spChg chg="add del">
          <ac:chgData name="Sunil Kumar [E2E Bus. Analyst]" userId="1519e6a9-c171-4748-a63d-af57a5778f1f" providerId="ADAL" clId="{25A8363B-A008-4ED2-A70B-DA1C829DBCAA}" dt="2023-05-03T16:29:41.395" v="1504" actId="26606"/>
          <ac:spMkLst>
            <pc:docMk/>
            <pc:sldMk cId="3918820837" sldId="265"/>
            <ac:spMk id="30" creationId="{535742DD-1B16-4E9D-B715-0D74B4574A68}"/>
          </ac:spMkLst>
        </pc:spChg>
        <pc:spChg chg="add">
          <ac:chgData name="Sunil Kumar [E2E Bus. Analyst]" userId="1519e6a9-c171-4748-a63d-af57a5778f1f" providerId="ADAL" clId="{25A8363B-A008-4ED2-A70B-DA1C829DBCAA}" dt="2023-05-03T16:29:41.395" v="1504" actId="26606"/>
          <ac:spMkLst>
            <pc:docMk/>
            <pc:sldMk cId="3918820837" sldId="265"/>
            <ac:spMk id="35" creationId="{2B97F24A-32CE-4C1C-A50D-3016B394DCFB}"/>
          </ac:spMkLst>
        </pc:spChg>
        <pc:spChg chg="add">
          <ac:chgData name="Sunil Kumar [E2E Bus. Analyst]" userId="1519e6a9-c171-4748-a63d-af57a5778f1f" providerId="ADAL" clId="{25A8363B-A008-4ED2-A70B-DA1C829DBCAA}" dt="2023-05-03T16:29:41.395" v="1504" actId="26606"/>
          <ac:spMkLst>
            <pc:docMk/>
            <pc:sldMk cId="3918820837" sldId="265"/>
            <ac:spMk id="37" creationId="{CD8B4F24-440B-49E9-B85D-733523DC064B}"/>
          </ac:spMkLst>
        </pc:spChg>
        <pc:picChg chg="mod ord">
          <ac:chgData name="Sunil Kumar [E2E Bus. Analyst]" userId="1519e6a9-c171-4748-a63d-af57a5778f1f" providerId="ADAL" clId="{25A8363B-A008-4ED2-A70B-DA1C829DBCAA}" dt="2023-05-03T16:29:41.395" v="1504" actId="26606"/>
          <ac:picMkLst>
            <pc:docMk/>
            <pc:sldMk cId="3918820837" sldId="265"/>
            <ac:picMk id="4" creationId="{71BF121C-9115-778D-49EB-838FD3B8267A}"/>
          </ac:picMkLst>
        </pc:picChg>
      </pc:sldChg>
      <pc:sldChg chg="addSp delSp modSp mod setBg">
        <pc:chgData name="Sunil Kumar [E2E Bus. Analyst]" userId="1519e6a9-c171-4748-a63d-af57a5778f1f" providerId="ADAL" clId="{25A8363B-A008-4ED2-A70B-DA1C829DBCAA}" dt="2023-05-03T16:31:00.514" v="1512" actId="14100"/>
        <pc:sldMkLst>
          <pc:docMk/>
          <pc:sldMk cId="1921379221" sldId="267"/>
        </pc:sldMkLst>
        <pc:spChg chg="mod">
          <ac:chgData name="Sunil Kumar [E2E Bus. Analyst]" userId="1519e6a9-c171-4748-a63d-af57a5778f1f" providerId="ADAL" clId="{25A8363B-A008-4ED2-A70B-DA1C829DBCAA}" dt="2023-05-03T16:30:17.393" v="1507" actId="26606"/>
          <ac:spMkLst>
            <pc:docMk/>
            <pc:sldMk cId="1921379221" sldId="267"/>
            <ac:spMk id="2" creationId="{8D24CC0E-B6C5-AF2C-5AEB-A1D786AFB529}"/>
          </ac:spMkLst>
        </pc:spChg>
        <pc:spChg chg="add del mod">
          <ac:chgData name="Sunil Kumar [E2E Bus. Analyst]" userId="1519e6a9-c171-4748-a63d-af57a5778f1f" providerId="ADAL" clId="{25A8363B-A008-4ED2-A70B-DA1C829DBCAA}" dt="2023-05-03T16:30:22.174" v="1509" actId="478"/>
          <ac:spMkLst>
            <pc:docMk/>
            <pc:sldMk cId="1921379221" sldId="267"/>
            <ac:spMk id="8" creationId="{BBB6AE05-295E-9F82-0D04-12397308AFDF}"/>
          </ac:spMkLst>
        </pc:spChg>
        <pc:spChg chg="add">
          <ac:chgData name="Sunil Kumar [E2E Bus. Analyst]" userId="1519e6a9-c171-4748-a63d-af57a5778f1f" providerId="ADAL" clId="{25A8363B-A008-4ED2-A70B-DA1C829DBCAA}" dt="2023-05-03T16:30:17.393" v="1507" actId="26606"/>
          <ac:spMkLst>
            <pc:docMk/>
            <pc:sldMk cId="1921379221" sldId="267"/>
            <ac:spMk id="11" creationId="{66E48AFA-8884-4F68-A44F-D2C1E8609C5A}"/>
          </ac:spMkLst>
        </pc:spChg>
        <pc:spChg chg="add">
          <ac:chgData name="Sunil Kumar [E2E Bus. Analyst]" userId="1519e6a9-c171-4748-a63d-af57a5778f1f" providerId="ADAL" clId="{25A8363B-A008-4ED2-A70B-DA1C829DBCAA}" dt="2023-05-03T16:30:17.393" v="1507" actId="26606"/>
          <ac:spMkLst>
            <pc:docMk/>
            <pc:sldMk cId="1921379221" sldId="267"/>
            <ac:spMk id="13" creationId="{969D19A6-08CB-498C-93EC-3FFB021FC68A}"/>
          </ac:spMkLst>
        </pc:spChg>
        <pc:picChg chg="mod">
          <ac:chgData name="Sunil Kumar [E2E Bus. Analyst]" userId="1519e6a9-c171-4748-a63d-af57a5778f1f" providerId="ADAL" clId="{25A8363B-A008-4ED2-A70B-DA1C829DBCAA}" dt="2023-05-03T16:31:00.514" v="1512" actId="14100"/>
          <ac:picMkLst>
            <pc:docMk/>
            <pc:sldMk cId="1921379221" sldId="267"/>
            <ac:picMk id="4" creationId="{5C198BCE-BB12-28B9-E460-03093360C662}"/>
          </ac:picMkLst>
        </pc:picChg>
      </pc:sldChg>
      <pc:sldChg chg="addSp delSp modSp mod setBg">
        <pc:chgData name="Sunil Kumar [E2E Bus. Analyst]" userId="1519e6a9-c171-4748-a63d-af57a5778f1f" providerId="ADAL" clId="{25A8363B-A008-4ED2-A70B-DA1C829DBCAA}" dt="2023-05-03T16:32:34.402" v="1553" actId="26606"/>
        <pc:sldMkLst>
          <pc:docMk/>
          <pc:sldMk cId="1811416012" sldId="268"/>
        </pc:sldMkLst>
        <pc:spChg chg="del mod">
          <ac:chgData name="Sunil Kumar [E2E Bus. Analyst]" userId="1519e6a9-c171-4748-a63d-af57a5778f1f" providerId="ADAL" clId="{25A8363B-A008-4ED2-A70B-DA1C829DBCAA}" dt="2023-05-03T16:32:26.265" v="1550" actId="478"/>
          <ac:spMkLst>
            <pc:docMk/>
            <pc:sldMk cId="1811416012" sldId="268"/>
            <ac:spMk id="2" creationId="{8D24CC0E-B6C5-AF2C-5AEB-A1D786AFB529}"/>
          </ac:spMkLst>
        </pc:spChg>
        <pc:spChg chg="add del">
          <ac:chgData name="Sunil Kumar [E2E Bus. Analyst]" userId="1519e6a9-c171-4748-a63d-af57a5778f1f" providerId="ADAL" clId="{25A8363B-A008-4ED2-A70B-DA1C829DBCAA}" dt="2023-05-03T16:32:34.394" v="1552" actId="26606"/>
          <ac:spMkLst>
            <pc:docMk/>
            <pc:sldMk cId="1811416012" sldId="268"/>
            <ac:spMk id="8" creationId="{F0F16244-F51D-D518-F092-DCC7B75BAEF6}"/>
          </ac:spMkLst>
        </pc:spChg>
        <pc:spChg chg="add">
          <ac:chgData name="Sunil Kumar [E2E Bus. Analyst]" userId="1519e6a9-c171-4748-a63d-af57a5778f1f" providerId="ADAL" clId="{25A8363B-A008-4ED2-A70B-DA1C829DBCAA}" dt="2023-05-03T16:32:34.402" v="1553" actId="26606"/>
          <ac:spMkLst>
            <pc:docMk/>
            <pc:sldMk cId="1811416012" sldId="268"/>
            <ac:spMk id="9" creationId="{32BC26D8-82FB-445E-AA49-62A77D7C1EE0}"/>
          </ac:spMkLst>
        </pc:spChg>
        <pc:spChg chg="add del">
          <ac:chgData name="Sunil Kumar [E2E Bus. Analyst]" userId="1519e6a9-c171-4748-a63d-af57a5778f1f" providerId="ADAL" clId="{25A8363B-A008-4ED2-A70B-DA1C829DBCAA}" dt="2023-05-03T16:32:34.394" v="1552" actId="26606"/>
          <ac:spMkLst>
            <pc:docMk/>
            <pc:sldMk cId="1811416012" sldId="268"/>
            <ac:spMk id="11" creationId="{66E48AFA-8884-4F68-A44F-D2C1E8609C5A}"/>
          </ac:spMkLst>
        </pc:spChg>
        <pc:spChg chg="add del">
          <ac:chgData name="Sunil Kumar [E2E Bus. Analyst]" userId="1519e6a9-c171-4748-a63d-af57a5778f1f" providerId="ADAL" clId="{25A8363B-A008-4ED2-A70B-DA1C829DBCAA}" dt="2023-05-03T16:32:34.394" v="1552" actId="26606"/>
          <ac:spMkLst>
            <pc:docMk/>
            <pc:sldMk cId="1811416012" sldId="268"/>
            <ac:spMk id="13" creationId="{969D19A6-08CB-498C-93EC-3FFB021FC68A}"/>
          </ac:spMkLst>
        </pc:spChg>
        <pc:spChg chg="add">
          <ac:chgData name="Sunil Kumar [E2E Bus. Analyst]" userId="1519e6a9-c171-4748-a63d-af57a5778f1f" providerId="ADAL" clId="{25A8363B-A008-4ED2-A70B-DA1C829DBCAA}" dt="2023-05-03T16:32:34.402" v="1553" actId="26606"/>
          <ac:spMkLst>
            <pc:docMk/>
            <pc:sldMk cId="1811416012" sldId="268"/>
            <ac:spMk id="15" creationId="{CB44330D-EA18-4254-AA95-EB49948539B8}"/>
          </ac:spMkLst>
        </pc:spChg>
        <pc:picChg chg="mod">
          <ac:chgData name="Sunil Kumar [E2E Bus. Analyst]" userId="1519e6a9-c171-4748-a63d-af57a5778f1f" providerId="ADAL" clId="{25A8363B-A008-4ED2-A70B-DA1C829DBCAA}" dt="2023-05-03T16:32:34.402" v="1553" actId="26606"/>
          <ac:picMkLst>
            <pc:docMk/>
            <pc:sldMk cId="1811416012" sldId="268"/>
            <ac:picMk id="4" creationId="{EF41C697-51AA-9536-D947-B65772ABBD7D}"/>
          </ac:picMkLst>
        </pc:picChg>
      </pc:sldChg>
      <pc:sldChg chg="addSp modSp mod setBg">
        <pc:chgData name="Sunil Kumar [E2E Bus. Analyst]" userId="1519e6a9-c171-4748-a63d-af57a5778f1f" providerId="ADAL" clId="{25A8363B-A008-4ED2-A70B-DA1C829DBCAA}" dt="2023-05-03T16:32:54.883" v="1554" actId="26606"/>
        <pc:sldMkLst>
          <pc:docMk/>
          <pc:sldMk cId="4094109168" sldId="269"/>
        </pc:sldMkLst>
        <pc:spChg chg="mod">
          <ac:chgData name="Sunil Kumar [E2E Bus. Analyst]" userId="1519e6a9-c171-4748-a63d-af57a5778f1f" providerId="ADAL" clId="{25A8363B-A008-4ED2-A70B-DA1C829DBCAA}" dt="2023-05-03T16:32:54.883" v="1554" actId="26606"/>
          <ac:spMkLst>
            <pc:docMk/>
            <pc:sldMk cId="4094109168" sldId="269"/>
            <ac:spMk id="2" creationId="{8D24CC0E-B6C5-AF2C-5AEB-A1D786AFB529}"/>
          </ac:spMkLst>
        </pc:spChg>
        <pc:spChg chg="add">
          <ac:chgData name="Sunil Kumar [E2E Bus. Analyst]" userId="1519e6a9-c171-4748-a63d-af57a5778f1f" providerId="ADAL" clId="{25A8363B-A008-4ED2-A70B-DA1C829DBCAA}" dt="2023-05-03T16:32:54.883" v="1554" actId="26606"/>
          <ac:spMkLst>
            <pc:docMk/>
            <pc:sldMk cId="4094109168" sldId="269"/>
            <ac:spMk id="9" creationId="{0E91F5CA-B392-444C-88E3-BF5BAAEBDEB0}"/>
          </ac:spMkLst>
        </pc:spChg>
        <pc:spChg chg="add">
          <ac:chgData name="Sunil Kumar [E2E Bus. Analyst]" userId="1519e6a9-c171-4748-a63d-af57a5778f1f" providerId="ADAL" clId="{25A8363B-A008-4ED2-A70B-DA1C829DBCAA}" dt="2023-05-03T16:32:54.883" v="1554" actId="26606"/>
          <ac:spMkLst>
            <pc:docMk/>
            <pc:sldMk cId="4094109168" sldId="269"/>
            <ac:spMk id="11" creationId="{DFCA2118-59A2-4310-A4B2-F2CBA821E842}"/>
          </ac:spMkLst>
        </pc:spChg>
        <pc:picChg chg="mod">
          <ac:chgData name="Sunil Kumar [E2E Bus. Analyst]" userId="1519e6a9-c171-4748-a63d-af57a5778f1f" providerId="ADAL" clId="{25A8363B-A008-4ED2-A70B-DA1C829DBCAA}" dt="2023-05-03T16:32:54.883" v="1554" actId="26606"/>
          <ac:picMkLst>
            <pc:docMk/>
            <pc:sldMk cId="4094109168" sldId="269"/>
            <ac:picMk id="4" creationId="{C80EA9FF-F336-F5EF-19FE-EE07B6D055F6}"/>
          </ac:picMkLst>
        </pc:picChg>
      </pc:sldChg>
      <pc:sldChg chg="addSp delSp modSp mod setBg">
        <pc:chgData name="Sunil Kumar [E2E Bus. Analyst]" userId="1519e6a9-c171-4748-a63d-af57a5778f1f" providerId="ADAL" clId="{25A8363B-A008-4ED2-A70B-DA1C829DBCAA}" dt="2023-05-03T16:29:28.022" v="1503" actId="26606"/>
        <pc:sldMkLst>
          <pc:docMk/>
          <pc:sldMk cId="2327624058" sldId="270"/>
        </pc:sldMkLst>
        <pc:spChg chg="mod">
          <ac:chgData name="Sunil Kumar [E2E Bus. Analyst]" userId="1519e6a9-c171-4748-a63d-af57a5778f1f" providerId="ADAL" clId="{25A8363B-A008-4ED2-A70B-DA1C829DBCAA}" dt="2023-05-03T16:29:28.022" v="1503" actId="26606"/>
          <ac:spMkLst>
            <pc:docMk/>
            <pc:sldMk cId="2327624058" sldId="270"/>
            <ac:spMk id="2" creationId="{D631CD2E-BA92-93E4-B999-1877C5107B45}"/>
          </ac:spMkLst>
        </pc:spChg>
        <pc:spChg chg="mod">
          <ac:chgData name="Sunil Kumar [E2E Bus. Analyst]" userId="1519e6a9-c171-4748-a63d-af57a5778f1f" providerId="ADAL" clId="{25A8363B-A008-4ED2-A70B-DA1C829DBCAA}" dt="2023-05-03T16:29:28.022" v="1503" actId="26606"/>
          <ac:spMkLst>
            <pc:docMk/>
            <pc:sldMk cId="2327624058" sldId="270"/>
            <ac:spMk id="7" creationId="{667FB8FD-8CBA-EB84-D9FC-18B043A7D928}"/>
          </ac:spMkLst>
        </pc:spChg>
        <pc:spChg chg="add del">
          <ac:chgData name="Sunil Kumar [E2E Bus. Analyst]" userId="1519e6a9-c171-4748-a63d-af57a5778f1f" providerId="ADAL" clId="{25A8363B-A008-4ED2-A70B-DA1C829DBCAA}" dt="2023-05-03T16:29:28.022" v="1502" actId="26606"/>
          <ac:spMkLst>
            <pc:docMk/>
            <pc:sldMk cId="2327624058" sldId="270"/>
            <ac:spMk id="12" creationId="{A8908DB7-C3A6-4FCB-9820-CEE02B398C4A}"/>
          </ac:spMkLst>
        </pc:spChg>
        <pc:spChg chg="add del">
          <ac:chgData name="Sunil Kumar [E2E Bus. Analyst]" userId="1519e6a9-c171-4748-a63d-af57a5778f1f" providerId="ADAL" clId="{25A8363B-A008-4ED2-A70B-DA1C829DBCAA}" dt="2023-05-03T16:29:28.022" v="1502" actId="26606"/>
          <ac:spMkLst>
            <pc:docMk/>
            <pc:sldMk cId="2327624058" sldId="270"/>
            <ac:spMk id="14" creationId="{535742DD-1B16-4E9D-B715-0D74B4574A68}"/>
          </ac:spMkLst>
        </pc:spChg>
        <pc:spChg chg="add">
          <ac:chgData name="Sunil Kumar [E2E Bus. Analyst]" userId="1519e6a9-c171-4748-a63d-af57a5778f1f" providerId="ADAL" clId="{25A8363B-A008-4ED2-A70B-DA1C829DBCAA}" dt="2023-05-03T16:29:28.022" v="1503" actId="26606"/>
          <ac:spMkLst>
            <pc:docMk/>
            <pc:sldMk cId="2327624058" sldId="270"/>
            <ac:spMk id="16" creationId="{2B97F24A-32CE-4C1C-A50D-3016B394DCFB}"/>
          </ac:spMkLst>
        </pc:spChg>
        <pc:spChg chg="add">
          <ac:chgData name="Sunil Kumar [E2E Bus. Analyst]" userId="1519e6a9-c171-4748-a63d-af57a5778f1f" providerId="ADAL" clId="{25A8363B-A008-4ED2-A70B-DA1C829DBCAA}" dt="2023-05-03T16:29:28.022" v="1503" actId="26606"/>
          <ac:spMkLst>
            <pc:docMk/>
            <pc:sldMk cId="2327624058" sldId="270"/>
            <ac:spMk id="17" creationId="{CD8B4F24-440B-49E9-B85D-733523DC064B}"/>
          </ac:spMkLst>
        </pc:spChg>
        <pc:picChg chg="mod ord">
          <ac:chgData name="Sunil Kumar [E2E Bus. Analyst]" userId="1519e6a9-c171-4748-a63d-af57a5778f1f" providerId="ADAL" clId="{25A8363B-A008-4ED2-A70B-DA1C829DBCAA}" dt="2023-05-03T16:29:28.022" v="1503" actId="26606"/>
          <ac:picMkLst>
            <pc:docMk/>
            <pc:sldMk cId="2327624058" sldId="270"/>
            <ac:picMk id="5" creationId="{17A2D604-FDC5-B32E-219D-8A4509811766}"/>
          </ac:picMkLst>
        </pc:picChg>
      </pc:sldChg>
      <pc:sldChg chg="addSp modSp mod setBg">
        <pc:chgData name="Sunil Kumar [E2E Bus. Analyst]" userId="1519e6a9-c171-4748-a63d-af57a5778f1f" providerId="ADAL" clId="{25A8363B-A008-4ED2-A70B-DA1C829DBCAA}" dt="2023-05-03T16:30:45.105" v="1510" actId="14100"/>
        <pc:sldMkLst>
          <pc:docMk/>
          <pc:sldMk cId="2550612241" sldId="271"/>
        </pc:sldMkLst>
        <pc:spChg chg="mod">
          <ac:chgData name="Sunil Kumar [E2E Bus. Analyst]" userId="1519e6a9-c171-4748-a63d-af57a5778f1f" providerId="ADAL" clId="{25A8363B-A008-4ED2-A70B-DA1C829DBCAA}" dt="2023-05-03T16:30:05.279" v="1505" actId="26606"/>
          <ac:spMkLst>
            <pc:docMk/>
            <pc:sldMk cId="2550612241" sldId="271"/>
            <ac:spMk id="2" creationId="{D631CD2E-BA92-93E4-B999-1877C5107B45}"/>
          </ac:spMkLst>
        </pc:spChg>
        <pc:spChg chg="mod ord">
          <ac:chgData name="Sunil Kumar [E2E Bus. Analyst]" userId="1519e6a9-c171-4748-a63d-af57a5778f1f" providerId="ADAL" clId="{25A8363B-A008-4ED2-A70B-DA1C829DBCAA}" dt="2023-05-03T16:30:05.279" v="1505" actId="26606"/>
          <ac:spMkLst>
            <pc:docMk/>
            <pc:sldMk cId="2550612241" sldId="271"/>
            <ac:spMk id="3" creationId="{CB4DAE38-E8CE-DEA3-6284-28A96BC78D05}"/>
          </ac:spMkLst>
        </pc:spChg>
        <pc:spChg chg="add">
          <ac:chgData name="Sunil Kumar [E2E Bus. Analyst]" userId="1519e6a9-c171-4748-a63d-af57a5778f1f" providerId="ADAL" clId="{25A8363B-A008-4ED2-A70B-DA1C829DBCAA}" dt="2023-05-03T16:30:05.279" v="1505" actId="26606"/>
          <ac:spMkLst>
            <pc:docMk/>
            <pc:sldMk cId="2550612241" sldId="271"/>
            <ac:spMk id="10" creationId="{66E48AFA-8884-4F68-A44F-D2C1E8609C5A}"/>
          </ac:spMkLst>
        </pc:spChg>
        <pc:spChg chg="add">
          <ac:chgData name="Sunil Kumar [E2E Bus. Analyst]" userId="1519e6a9-c171-4748-a63d-af57a5778f1f" providerId="ADAL" clId="{25A8363B-A008-4ED2-A70B-DA1C829DBCAA}" dt="2023-05-03T16:30:05.279" v="1505" actId="26606"/>
          <ac:spMkLst>
            <pc:docMk/>
            <pc:sldMk cId="2550612241" sldId="271"/>
            <ac:spMk id="12" creationId="{969D19A6-08CB-498C-93EC-3FFB021FC68A}"/>
          </ac:spMkLst>
        </pc:spChg>
        <pc:picChg chg="mod">
          <ac:chgData name="Sunil Kumar [E2E Bus. Analyst]" userId="1519e6a9-c171-4748-a63d-af57a5778f1f" providerId="ADAL" clId="{25A8363B-A008-4ED2-A70B-DA1C829DBCAA}" dt="2023-05-03T16:30:45.105" v="1510" actId="14100"/>
          <ac:picMkLst>
            <pc:docMk/>
            <pc:sldMk cId="2550612241" sldId="271"/>
            <ac:picMk id="5" creationId="{3C60FED8-C897-6A13-19A2-72B3A20DB723}"/>
          </ac:picMkLst>
        </pc:picChg>
      </pc:sldChg>
      <pc:sldChg chg="addSp modSp mod setBg">
        <pc:chgData name="Sunil Kumar [E2E Bus. Analyst]" userId="1519e6a9-c171-4748-a63d-af57a5778f1f" providerId="ADAL" clId="{25A8363B-A008-4ED2-A70B-DA1C829DBCAA}" dt="2023-05-03T16:30:54.077" v="1511" actId="14100"/>
        <pc:sldMkLst>
          <pc:docMk/>
          <pc:sldMk cId="848324660" sldId="272"/>
        </pc:sldMkLst>
        <pc:spChg chg="mod">
          <ac:chgData name="Sunil Kumar [E2E Bus. Analyst]" userId="1519e6a9-c171-4748-a63d-af57a5778f1f" providerId="ADAL" clId="{25A8363B-A008-4ED2-A70B-DA1C829DBCAA}" dt="2023-05-03T16:30:12.788" v="1506" actId="26606"/>
          <ac:spMkLst>
            <pc:docMk/>
            <pc:sldMk cId="848324660" sldId="272"/>
            <ac:spMk id="2" creationId="{D631CD2E-BA92-93E4-B999-1877C5107B45}"/>
          </ac:spMkLst>
        </pc:spChg>
        <pc:spChg chg="mod ord">
          <ac:chgData name="Sunil Kumar [E2E Bus. Analyst]" userId="1519e6a9-c171-4748-a63d-af57a5778f1f" providerId="ADAL" clId="{25A8363B-A008-4ED2-A70B-DA1C829DBCAA}" dt="2023-05-03T16:30:12.788" v="1506" actId="26606"/>
          <ac:spMkLst>
            <pc:docMk/>
            <pc:sldMk cId="848324660" sldId="272"/>
            <ac:spMk id="3" creationId="{CB4DAE38-E8CE-DEA3-6284-28A96BC78D05}"/>
          </ac:spMkLst>
        </pc:spChg>
        <pc:spChg chg="add">
          <ac:chgData name="Sunil Kumar [E2E Bus. Analyst]" userId="1519e6a9-c171-4748-a63d-af57a5778f1f" providerId="ADAL" clId="{25A8363B-A008-4ED2-A70B-DA1C829DBCAA}" dt="2023-05-03T16:30:12.788" v="1506" actId="26606"/>
          <ac:spMkLst>
            <pc:docMk/>
            <pc:sldMk cId="848324660" sldId="272"/>
            <ac:spMk id="9" creationId="{66E48AFA-8884-4F68-A44F-D2C1E8609C5A}"/>
          </ac:spMkLst>
        </pc:spChg>
        <pc:spChg chg="add">
          <ac:chgData name="Sunil Kumar [E2E Bus. Analyst]" userId="1519e6a9-c171-4748-a63d-af57a5778f1f" providerId="ADAL" clId="{25A8363B-A008-4ED2-A70B-DA1C829DBCAA}" dt="2023-05-03T16:30:12.788" v="1506" actId="26606"/>
          <ac:spMkLst>
            <pc:docMk/>
            <pc:sldMk cId="848324660" sldId="272"/>
            <ac:spMk id="11" creationId="{969D19A6-08CB-498C-93EC-3FFB021FC68A}"/>
          </ac:spMkLst>
        </pc:spChg>
        <pc:picChg chg="mod">
          <ac:chgData name="Sunil Kumar [E2E Bus. Analyst]" userId="1519e6a9-c171-4748-a63d-af57a5778f1f" providerId="ADAL" clId="{25A8363B-A008-4ED2-A70B-DA1C829DBCAA}" dt="2023-05-03T16:30:54.077" v="1511" actId="14100"/>
          <ac:picMkLst>
            <pc:docMk/>
            <pc:sldMk cId="848324660" sldId="272"/>
            <ac:picMk id="4" creationId="{DAD8FAFF-27B8-923F-0E0E-2FAC8A0F9E70}"/>
          </ac:picMkLst>
        </pc:picChg>
      </pc:sldChg>
      <pc:sldChg chg="addSp modSp mod setBg">
        <pc:chgData name="Sunil Kumar [E2E Bus. Analyst]" userId="1519e6a9-c171-4748-a63d-af57a5778f1f" providerId="ADAL" clId="{25A8363B-A008-4ED2-A70B-DA1C829DBCAA}" dt="2023-05-03T16:31:40.039" v="1545" actId="26606"/>
        <pc:sldMkLst>
          <pc:docMk/>
          <pc:sldMk cId="1468686878" sldId="273"/>
        </pc:sldMkLst>
        <pc:spChg chg="mod">
          <ac:chgData name="Sunil Kumar [E2E Bus. Analyst]" userId="1519e6a9-c171-4748-a63d-af57a5778f1f" providerId="ADAL" clId="{25A8363B-A008-4ED2-A70B-DA1C829DBCAA}" dt="2023-05-03T16:31:40.039" v="1545" actId="26606"/>
          <ac:spMkLst>
            <pc:docMk/>
            <pc:sldMk cId="1468686878" sldId="273"/>
            <ac:spMk id="2" creationId="{8D24CC0E-B6C5-AF2C-5AEB-A1D786AFB529}"/>
          </ac:spMkLst>
        </pc:spChg>
        <pc:spChg chg="mod">
          <ac:chgData name="Sunil Kumar [E2E Bus. Analyst]" userId="1519e6a9-c171-4748-a63d-af57a5778f1f" providerId="ADAL" clId="{25A8363B-A008-4ED2-A70B-DA1C829DBCAA}" dt="2023-05-03T16:31:40.039" v="1545" actId="26606"/>
          <ac:spMkLst>
            <pc:docMk/>
            <pc:sldMk cId="1468686878" sldId="273"/>
            <ac:spMk id="8" creationId="{6F0D0790-C766-7058-DEA0-CA4465EA55B2}"/>
          </ac:spMkLst>
        </pc:spChg>
        <pc:spChg chg="add">
          <ac:chgData name="Sunil Kumar [E2E Bus. Analyst]" userId="1519e6a9-c171-4748-a63d-af57a5778f1f" providerId="ADAL" clId="{25A8363B-A008-4ED2-A70B-DA1C829DBCAA}" dt="2023-05-03T16:31:40.039" v="1545" actId="26606"/>
          <ac:spMkLst>
            <pc:docMk/>
            <pc:sldMk cId="1468686878" sldId="273"/>
            <ac:spMk id="13" creationId="{66E48AFA-8884-4F68-A44F-D2C1E8609C5A}"/>
          </ac:spMkLst>
        </pc:spChg>
        <pc:spChg chg="add">
          <ac:chgData name="Sunil Kumar [E2E Bus. Analyst]" userId="1519e6a9-c171-4748-a63d-af57a5778f1f" providerId="ADAL" clId="{25A8363B-A008-4ED2-A70B-DA1C829DBCAA}" dt="2023-05-03T16:31:40.039" v="1545" actId="26606"/>
          <ac:spMkLst>
            <pc:docMk/>
            <pc:sldMk cId="1468686878" sldId="273"/>
            <ac:spMk id="15" creationId="{969D19A6-08CB-498C-93EC-3FFB021FC68A}"/>
          </ac:spMkLst>
        </pc:spChg>
        <pc:picChg chg="mod">
          <ac:chgData name="Sunil Kumar [E2E Bus. Analyst]" userId="1519e6a9-c171-4748-a63d-af57a5778f1f" providerId="ADAL" clId="{25A8363B-A008-4ED2-A70B-DA1C829DBCAA}" dt="2023-05-03T16:31:40.039" v="1545" actId="26606"/>
          <ac:picMkLst>
            <pc:docMk/>
            <pc:sldMk cId="1468686878" sldId="273"/>
            <ac:picMk id="6" creationId="{DACDE200-BF65-AA60-ED56-2083039908A0}"/>
          </ac:picMkLst>
        </pc:picChg>
      </pc:sldChg>
      <pc:sldChg chg="addSp delSp modSp mod setBg">
        <pc:chgData name="Sunil Kumar [E2E Bus. Analyst]" userId="1519e6a9-c171-4748-a63d-af57a5778f1f" providerId="ADAL" clId="{25A8363B-A008-4ED2-A70B-DA1C829DBCAA}" dt="2023-05-15T18:47:05.831" v="3484" actId="26606"/>
        <pc:sldMkLst>
          <pc:docMk/>
          <pc:sldMk cId="7944871" sldId="274"/>
        </pc:sldMkLst>
        <pc:spChg chg="mod">
          <ac:chgData name="Sunil Kumar [E2E Bus. Analyst]" userId="1519e6a9-c171-4748-a63d-af57a5778f1f" providerId="ADAL" clId="{25A8363B-A008-4ED2-A70B-DA1C829DBCAA}" dt="2023-05-15T18:47:05.831" v="3484" actId="26606"/>
          <ac:spMkLst>
            <pc:docMk/>
            <pc:sldMk cId="7944871" sldId="274"/>
            <ac:spMk id="2" creationId="{8D24CC0E-B6C5-AF2C-5AEB-A1D786AFB529}"/>
          </ac:spMkLst>
        </pc:spChg>
        <pc:spChg chg="mod ord">
          <ac:chgData name="Sunil Kumar [E2E Bus. Analyst]" userId="1519e6a9-c171-4748-a63d-af57a5778f1f" providerId="ADAL" clId="{25A8363B-A008-4ED2-A70B-DA1C829DBCAA}" dt="2023-05-15T18:47:05.831" v="3484" actId="26606"/>
          <ac:spMkLst>
            <pc:docMk/>
            <pc:sldMk cId="7944871" sldId="274"/>
            <ac:spMk id="8" creationId="{6F0D0790-C766-7058-DEA0-CA4465EA55B2}"/>
          </ac:spMkLst>
        </pc:spChg>
        <pc:spChg chg="add del">
          <ac:chgData name="Sunil Kumar [E2E Bus. Analyst]" userId="1519e6a9-c171-4748-a63d-af57a5778f1f" providerId="ADAL" clId="{25A8363B-A008-4ED2-A70B-DA1C829DBCAA}" dt="2023-05-15T18:47:05.831" v="3484" actId="26606"/>
          <ac:spMkLst>
            <pc:docMk/>
            <pc:sldMk cId="7944871" sldId="274"/>
            <ac:spMk id="13" creationId="{66E48AFA-8884-4F68-A44F-D2C1E8609C5A}"/>
          </ac:spMkLst>
        </pc:spChg>
        <pc:spChg chg="add del">
          <ac:chgData name="Sunil Kumar [E2E Bus. Analyst]" userId="1519e6a9-c171-4748-a63d-af57a5778f1f" providerId="ADAL" clId="{25A8363B-A008-4ED2-A70B-DA1C829DBCAA}" dt="2023-05-15T18:47:05.831" v="3484" actId="26606"/>
          <ac:spMkLst>
            <pc:docMk/>
            <pc:sldMk cId="7944871" sldId="274"/>
            <ac:spMk id="15" creationId="{969D19A6-08CB-498C-93EC-3FFB021FC68A}"/>
          </ac:spMkLst>
        </pc:spChg>
        <pc:spChg chg="add">
          <ac:chgData name="Sunil Kumar [E2E Bus. Analyst]" userId="1519e6a9-c171-4748-a63d-af57a5778f1f" providerId="ADAL" clId="{25A8363B-A008-4ED2-A70B-DA1C829DBCAA}" dt="2023-05-15T18:47:05.831" v="3484" actId="26606"/>
          <ac:spMkLst>
            <pc:docMk/>
            <pc:sldMk cId="7944871" sldId="274"/>
            <ac:spMk id="20" creationId="{C3896A03-3945-419A-B66B-4EE266EDD152}"/>
          </ac:spMkLst>
        </pc:spChg>
        <pc:spChg chg="add">
          <ac:chgData name="Sunil Kumar [E2E Bus. Analyst]" userId="1519e6a9-c171-4748-a63d-af57a5778f1f" providerId="ADAL" clId="{25A8363B-A008-4ED2-A70B-DA1C829DBCAA}" dt="2023-05-15T18:47:05.831" v="3484" actId="26606"/>
          <ac:spMkLst>
            <pc:docMk/>
            <pc:sldMk cId="7944871" sldId="274"/>
            <ac:spMk id="22" creationId="{B34F5AD2-EDBD-4BBD-A55C-EAFFD0C7097A}"/>
          </ac:spMkLst>
        </pc:spChg>
        <pc:spChg chg="add">
          <ac:chgData name="Sunil Kumar [E2E Bus. Analyst]" userId="1519e6a9-c171-4748-a63d-af57a5778f1f" providerId="ADAL" clId="{25A8363B-A008-4ED2-A70B-DA1C829DBCAA}" dt="2023-05-15T18:47:05.831" v="3484" actId="26606"/>
          <ac:spMkLst>
            <pc:docMk/>
            <pc:sldMk cId="7944871" sldId="274"/>
            <ac:spMk id="24" creationId="{450D3AD2-FA80-415F-A9CE-54D884561CD7}"/>
          </ac:spMkLst>
        </pc:spChg>
        <pc:picChg chg="mod">
          <ac:chgData name="Sunil Kumar [E2E Bus. Analyst]" userId="1519e6a9-c171-4748-a63d-af57a5778f1f" providerId="ADAL" clId="{25A8363B-A008-4ED2-A70B-DA1C829DBCAA}" dt="2023-05-15T18:47:05.831" v="3484" actId="26606"/>
          <ac:picMkLst>
            <pc:docMk/>
            <pc:sldMk cId="7944871" sldId="274"/>
            <ac:picMk id="5" creationId="{DD50A849-3592-F659-8C4B-C8EA56CDC75A}"/>
          </ac:picMkLst>
        </pc:picChg>
      </pc:sldChg>
      <pc:sldChg chg="addSp delSp modSp mod setBg">
        <pc:chgData name="Sunil Kumar [E2E Bus. Analyst]" userId="1519e6a9-c171-4748-a63d-af57a5778f1f" providerId="ADAL" clId="{25A8363B-A008-4ED2-A70B-DA1C829DBCAA}" dt="2023-05-05T19:22:06.665" v="3241" actId="22"/>
        <pc:sldMkLst>
          <pc:docMk/>
          <pc:sldMk cId="3958548018" sldId="275"/>
        </pc:sldMkLst>
        <pc:spChg chg="del">
          <ac:chgData name="Sunil Kumar [E2E Bus. Analyst]" userId="1519e6a9-c171-4748-a63d-af57a5778f1f" providerId="ADAL" clId="{25A8363B-A008-4ED2-A70B-DA1C829DBCAA}" dt="2023-05-03T16:33:20.499" v="1555" actId="478"/>
          <ac:spMkLst>
            <pc:docMk/>
            <pc:sldMk cId="3958548018" sldId="275"/>
            <ac:spMk id="2" creationId="{8D24CC0E-B6C5-AF2C-5AEB-A1D786AFB529}"/>
          </ac:spMkLst>
        </pc:spChg>
        <pc:spChg chg="add mod">
          <ac:chgData name="Sunil Kumar [E2E Bus. Analyst]" userId="1519e6a9-c171-4748-a63d-af57a5778f1f" providerId="ADAL" clId="{25A8363B-A008-4ED2-A70B-DA1C829DBCAA}" dt="2023-05-03T16:34:35.421" v="1615" actId="26606"/>
          <ac:spMkLst>
            <pc:docMk/>
            <pc:sldMk cId="3958548018" sldId="275"/>
            <ac:spMk id="4" creationId="{57602C1F-5786-27BB-3B64-D3A6607F9FC3}"/>
          </ac:spMkLst>
        </pc:spChg>
        <pc:spChg chg="del">
          <ac:chgData name="Sunil Kumar [E2E Bus. Analyst]" userId="1519e6a9-c171-4748-a63d-af57a5778f1f" providerId="ADAL" clId="{25A8363B-A008-4ED2-A70B-DA1C829DBCAA}" dt="2023-05-03T16:34:13.656" v="1583" actId="478"/>
          <ac:spMkLst>
            <pc:docMk/>
            <pc:sldMk cId="3958548018" sldId="275"/>
            <ac:spMk id="5" creationId="{EB14481E-28CB-08EF-1AC8-C8F94D592EF1}"/>
          </ac:spMkLst>
        </pc:spChg>
        <pc:spChg chg="add del">
          <ac:chgData name="Sunil Kumar [E2E Bus. Analyst]" userId="1519e6a9-c171-4748-a63d-af57a5778f1f" providerId="ADAL" clId="{25A8363B-A008-4ED2-A70B-DA1C829DBCAA}" dt="2023-05-03T16:34:23.136" v="1608" actId="26606"/>
          <ac:spMkLst>
            <pc:docMk/>
            <pc:sldMk cId="3958548018" sldId="275"/>
            <ac:spMk id="13" creationId="{0E91F5CA-B392-444C-88E3-BF5BAAEBDEB0}"/>
          </ac:spMkLst>
        </pc:spChg>
        <pc:spChg chg="add del">
          <ac:chgData name="Sunil Kumar [E2E Bus. Analyst]" userId="1519e6a9-c171-4748-a63d-af57a5778f1f" providerId="ADAL" clId="{25A8363B-A008-4ED2-A70B-DA1C829DBCAA}" dt="2023-05-03T16:34:23.136" v="1608" actId="26606"/>
          <ac:spMkLst>
            <pc:docMk/>
            <pc:sldMk cId="3958548018" sldId="275"/>
            <ac:spMk id="15" creationId="{DFCA2118-59A2-4310-A4B2-F2CBA821E842}"/>
          </ac:spMkLst>
        </pc:spChg>
        <pc:spChg chg="add del">
          <ac:chgData name="Sunil Kumar [E2E Bus. Analyst]" userId="1519e6a9-c171-4748-a63d-af57a5778f1f" providerId="ADAL" clId="{25A8363B-A008-4ED2-A70B-DA1C829DBCAA}" dt="2023-05-03T16:34:25.943" v="1610" actId="26606"/>
          <ac:spMkLst>
            <pc:docMk/>
            <pc:sldMk cId="3958548018" sldId="275"/>
            <ac:spMk id="17" creationId="{A4AC5506-6312-4701-8D3C-40187889A947}"/>
          </ac:spMkLst>
        </pc:spChg>
        <pc:spChg chg="add del">
          <ac:chgData name="Sunil Kumar [E2E Bus. Analyst]" userId="1519e6a9-c171-4748-a63d-af57a5778f1f" providerId="ADAL" clId="{25A8363B-A008-4ED2-A70B-DA1C829DBCAA}" dt="2023-05-03T16:34:29.956" v="1612" actId="26606"/>
          <ac:spMkLst>
            <pc:docMk/>
            <pc:sldMk cId="3958548018" sldId="275"/>
            <ac:spMk id="22" creationId="{23D09407-53BC-485E-B4CE-BC5E4FC4B25B}"/>
          </ac:spMkLst>
        </pc:spChg>
        <pc:spChg chg="add del">
          <ac:chgData name="Sunil Kumar [E2E Bus. Analyst]" userId="1519e6a9-c171-4748-a63d-af57a5778f1f" providerId="ADAL" clId="{25A8363B-A008-4ED2-A70B-DA1C829DBCAA}" dt="2023-05-03T16:34:29.956" v="1612" actId="26606"/>
          <ac:spMkLst>
            <pc:docMk/>
            <pc:sldMk cId="3958548018" sldId="275"/>
            <ac:spMk id="28" creationId="{921DB988-49FC-4608-B0A2-E2F3A4019041}"/>
          </ac:spMkLst>
        </pc:spChg>
        <pc:spChg chg="add del">
          <ac:chgData name="Sunil Kumar [E2E Bus. Analyst]" userId="1519e6a9-c171-4748-a63d-af57a5778f1f" providerId="ADAL" clId="{25A8363B-A008-4ED2-A70B-DA1C829DBCAA}" dt="2023-05-03T16:34:35.421" v="1614" actId="26606"/>
          <ac:spMkLst>
            <pc:docMk/>
            <pc:sldMk cId="3958548018" sldId="275"/>
            <ac:spMk id="31" creationId="{D4771268-CB57-404A-9271-370EB28F6090}"/>
          </ac:spMkLst>
        </pc:spChg>
        <pc:spChg chg="add">
          <ac:chgData name="Sunil Kumar [E2E Bus. Analyst]" userId="1519e6a9-c171-4748-a63d-af57a5778f1f" providerId="ADAL" clId="{25A8363B-A008-4ED2-A70B-DA1C829DBCAA}" dt="2023-05-03T16:34:35.421" v="1615" actId="26606"/>
          <ac:spMkLst>
            <pc:docMk/>
            <pc:sldMk cId="3958548018" sldId="275"/>
            <ac:spMk id="33" creationId="{A4AC5506-6312-4701-8D3C-40187889A947}"/>
          </ac:spMkLst>
        </pc:spChg>
        <pc:grpChg chg="add del">
          <ac:chgData name="Sunil Kumar [E2E Bus. Analyst]" userId="1519e6a9-c171-4748-a63d-af57a5778f1f" providerId="ADAL" clId="{25A8363B-A008-4ED2-A70B-DA1C829DBCAA}" dt="2023-05-03T16:34:29.956" v="1612" actId="26606"/>
          <ac:grpSpMkLst>
            <pc:docMk/>
            <pc:sldMk cId="3958548018" sldId="275"/>
            <ac:grpSpMk id="23" creationId="{383C2651-AE0C-4AE4-8725-E2F9414FE219}"/>
          </ac:grpSpMkLst>
        </pc:grpChg>
        <pc:grpChg chg="add del">
          <ac:chgData name="Sunil Kumar [E2E Bus. Analyst]" userId="1519e6a9-c171-4748-a63d-af57a5778f1f" providerId="ADAL" clId="{25A8363B-A008-4ED2-A70B-DA1C829DBCAA}" dt="2023-05-03T16:34:29.956" v="1612" actId="26606"/>
          <ac:grpSpMkLst>
            <pc:docMk/>
            <pc:sldMk cId="3958548018" sldId="275"/>
            <ac:grpSpMk id="29" creationId="{E9B930FD-8671-4C4C-ADCF-73AC1D0CD417}"/>
          </ac:grpSpMkLst>
        </pc:grpChg>
        <pc:picChg chg="add del">
          <ac:chgData name="Sunil Kumar [E2E Bus. Analyst]" userId="1519e6a9-c171-4748-a63d-af57a5778f1f" providerId="ADAL" clId="{25A8363B-A008-4ED2-A70B-DA1C829DBCAA}" dt="2023-05-05T19:22:06.665" v="3241" actId="22"/>
          <ac:picMkLst>
            <pc:docMk/>
            <pc:sldMk cId="3958548018" sldId="275"/>
            <ac:picMk id="3" creationId="{D7871C8A-DD36-6534-7CA0-D3CB53DAD1DA}"/>
          </ac:picMkLst>
        </pc:picChg>
        <pc:picChg chg="del mod">
          <ac:chgData name="Sunil Kumar [E2E Bus. Analyst]" userId="1519e6a9-c171-4748-a63d-af57a5778f1f" providerId="ADAL" clId="{25A8363B-A008-4ED2-A70B-DA1C829DBCAA}" dt="2023-05-03T16:34:06.757" v="1582" actId="478"/>
          <ac:picMkLst>
            <pc:docMk/>
            <pc:sldMk cId="3958548018" sldId="275"/>
            <ac:picMk id="6" creationId="{FE54F1CD-3BE5-D74E-B115-476889EB4FF7}"/>
          </ac:picMkLst>
        </pc:picChg>
        <pc:picChg chg="add mod">
          <ac:chgData name="Sunil Kumar [E2E Bus. Analyst]" userId="1519e6a9-c171-4748-a63d-af57a5778f1f" providerId="ADAL" clId="{25A8363B-A008-4ED2-A70B-DA1C829DBCAA}" dt="2023-05-03T16:34:35.421" v="1615" actId="26606"/>
          <ac:picMkLst>
            <pc:docMk/>
            <pc:sldMk cId="3958548018" sldId="275"/>
            <ac:picMk id="8" creationId="{118D7D0A-C8A5-A89A-95D5-C04158115304}"/>
          </ac:picMkLst>
        </pc:picChg>
      </pc:sldChg>
      <pc:sldChg chg="delSp del mod">
        <pc:chgData name="Sunil Kumar [E2E Bus. Analyst]" userId="1519e6a9-c171-4748-a63d-af57a5778f1f" providerId="ADAL" clId="{25A8363B-A008-4ED2-A70B-DA1C829DBCAA}" dt="2023-05-03T16:34:54.044" v="1617" actId="2696"/>
        <pc:sldMkLst>
          <pc:docMk/>
          <pc:sldMk cId="1087096771" sldId="276"/>
        </pc:sldMkLst>
        <pc:picChg chg="del">
          <ac:chgData name="Sunil Kumar [E2E Bus. Analyst]" userId="1519e6a9-c171-4748-a63d-af57a5778f1f" providerId="ADAL" clId="{25A8363B-A008-4ED2-A70B-DA1C829DBCAA}" dt="2023-05-03T16:34:50.496" v="1616" actId="478"/>
          <ac:picMkLst>
            <pc:docMk/>
            <pc:sldMk cId="1087096771" sldId="276"/>
            <ac:picMk id="3" creationId="{B8963147-9EBA-909A-CD15-8E2802A0CD7E}"/>
          </ac:picMkLst>
        </pc:picChg>
      </pc:sldChg>
      <pc:sldChg chg="addSp delSp modSp new mod ord setBg">
        <pc:chgData name="Sunil Kumar [E2E Bus. Analyst]" userId="1519e6a9-c171-4748-a63d-af57a5778f1f" providerId="ADAL" clId="{25A8363B-A008-4ED2-A70B-DA1C829DBCAA}" dt="2023-05-04T11:35:26.678" v="1766" actId="26606"/>
        <pc:sldMkLst>
          <pc:docMk/>
          <pc:sldMk cId="3597799106" sldId="276"/>
        </pc:sldMkLst>
        <pc:spChg chg="mod">
          <ac:chgData name="Sunil Kumar [E2E Bus. Analyst]" userId="1519e6a9-c171-4748-a63d-af57a5778f1f" providerId="ADAL" clId="{25A8363B-A008-4ED2-A70B-DA1C829DBCAA}" dt="2023-05-04T11:35:26.678" v="1766" actId="26606"/>
          <ac:spMkLst>
            <pc:docMk/>
            <pc:sldMk cId="3597799106" sldId="276"/>
            <ac:spMk id="2" creationId="{0E0595F6-3CDC-C77C-99D0-6915D2BC1592}"/>
          </ac:spMkLst>
        </pc:spChg>
        <pc:spChg chg="del">
          <ac:chgData name="Sunil Kumar [E2E Bus. Analyst]" userId="1519e6a9-c171-4748-a63d-af57a5778f1f" providerId="ADAL" clId="{25A8363B-A008-4ED2-A70B-DA1C829DBCAA}" dt="2023-05-04T11:34:27.603" v="1701" actId="478"/>
          <ac:spMkLst>
            <pc:docMk/>
            <pc:sldMk cId="3597799106" sldId="276"/>
            <ac:spMk id="3" creationId="{2E9871B9-E607-946A-2D1B-6F7E870AA370}"/>
          </ac:spMkLst>
        </pc:spChg>
        <pc:spChg chg="add del">
          <ac:chgData name="Sunil Kumar [E2E Bus. Analyst]" userId="1519e6a9-c171-4748-a63d-af57a5778f1f" providerId="ADAL" clId="{25A8363B-A008-4ED2-A70B-DA1C829DBCAA}" dt="2023-05-04T11:35:19.014" v="1759" actId="26606"/>
          <ac:spMkLst>
            <pc:docMk/>
            <pc:sldMk cId="3597799106" sldId="276"/>
            <ac:spMk id="12" creationId="{A4AC5506-6312-4701-8D3C-40187889A947}"/>
          </ac:spMkLst>
        </pc:spChg>
        <pc:spChg chg="add del">
          <ac:chgData name="Sunil Kumar [E2E Bus. Analyst]" userId="1519e6a9-c171-4748-a63d-af57a5778f1f" providerId="ADAL" clId="{25A8363B-A008-4ED2-A70B-DA1C829DBCAA}" dt="2023-05-04T11:35:20.754" v="1761" actId="26606"/>
          <ac:spMkLst>
            <pc:docMk/>
            <pc:sldMk cId="3597799106" sldId="276"/>
            <ac:spMk id="14" creationId="{53F29798-D584-4792-9B62-3F5F5C36D619}"/>
          </ac:spMkLst>
        </pc:spChg>
        <pc:spChg chg="add del">
          <ac:chgData name="Sunil Kumar [E2E Bus. Analyst]" userId="1519e6a9-c171-4748-a63d-af57a5778f1f" providerId="ADAL" clId="{25A8363B-A008-4ED2-A70B-DA1C829DBCAA}" dt="2023-05-04T11:35:23.645" v="1763" actId="26606"/>
          <ac:spMkLst>
            <pc:docMk/>
            <pc:sldMk cId="3597799106" sldId="276"/>
            <ac:spMk id="16" creationId="{A4AC5506-6312-4701-8D3C-40187889A947}"/>
          </ac:spMkLst>
        </pc:spChg>
        <pc:spChg chg="add del">
          <ac:chgData name="Sunil Kumar [E2E Bus. Analyst]" userId="1519e6a9-c171-4748-a63d-af57a5778f1f" providerId="ADAL" clId="{25A8363B-A008-4ED2-A70B-DA1C829DBCAA}" dt="2023-05-04T11:35:26.668" v="1765" actId="26606"/>
          <ac:spMkLst>
            <pc:docMk/>
            <pc:sldMk cId="3597799106" sldId="276"/>
            <ac:spMk id="18" creationId="{D4771268-CB57-404A-9271-370EB28F6090}"/>
          </ac:spMkLst>
        </pc:spChg>
        <pc:spChg chg="add">
          <ac:chgData name="Sunil Kumar [E2E Bus. Analyst]" userId="1519e6a9-c171-4748-a63d-af57a5778f1f" providerId="ADAL" clId="{25A8363B-A008-4ED2-A70B-DA1C829DBCAA}" dt="2023-05-04T11:35:26.678" v="1766" actId="26606"/>
          <ac:spMkLst>
            <pc:docMk/>
            <pc:sldMk cId="3597799106" sldId="276"/>
            <ac:spMk id="20" creationId="{A4AC5506-6312-4701-8D3C-40187889A947}"/>
          </ac:spMkLst>
        </pc:spChg>
        <pc:picChg chg="add mod">
          <ac:chgData name="Sunil Kumar [E2E Bus. Analyst]" userId="1519e6a9-c171-4748-a63d-af57a5778f1f" providerId="ADAL" clId="{25A8363B-A008-4ED2-A70B-DA1C829DBCAA}" dt="2023-05-04T11:35:26.678" v="1766" actId="26606"/>
          <ac:picMkLst>
            <pc:docMk/>
            <pc:sldMk cId="3597799106" sldId="276"/>
            <ac:picMk id="7" creationId="{8B0404C3-9441-C7EB-F30C-DFA7B432C80C}"/>
          </ac:picMkLst>
        </pc:picChg>
      </pc:sldChg>
      <pc:sldChg chg="addSp delSp modSp new mod">
        <pc:chgData name="Sunil Kumar [E2E Bus. Analyst]" userId="1519e6a9-c171-4748-a63d-af57a5778f1f" providerId="ADAL" clId="{25A8363B-A008-4ED2-A70B-DA1C829DBCAA}" dt="2023-05-15T18:30:24.444" v="3413" actId="1036"/>
        <pc:sldMkLst>
          <pc:docMk/>
          <pc:sldMk cId="707587350" sldId="277"/>
        </pc:sldMkLst>
        <pc:spChg chg="mod">
          <ac:chgData name="Sunil Kumar [E2E Bus. Analyst]" userId="1519e6a9-c171-4748-a63d-af57a5778f1f" providerId="ADAL" clId="{25A8363B-A008-4ED2-A70B-DA1C829DBCAA}" dt="2023-05-15T18:28:21.234" v="3383"/>
          <ac:spMkLst>
            <pc:docMk/>
            <pc:sldMk cId="707587350" sldId="277"/>
            <ac:spMk id="2" creationId="{D9143FC6-F95D-29CC-77C9-83A45420F655}"/>
          </ac:spMkLst>
        </pc:spChg>
        <pc:spChg chg="del">
          <ac:chgData name="Sunil Kumar [E2E Bus. Analyst]" userId="1519e6a9-c171-4748-a63d-af57a5778f1f" providerId="ADAL" clId="{25A8363B-A008-4ED2-A70B-DA1C829DBCAA}" dt="2023-05-15T18:29:56.902" v="3384" actId="478"/>
          <ac:spMkLst>
            <pc:docMk/>
            <pc:sldMk cId="707587350" sldId="277"/>
            <ac:spMk id="3" creationId="{FE4ED8F4-5CB0-E98C-B9F4-1B63C5C75F0A}"/>
          </ac:spMkLst>
        </pc:spChg>
        <pc:spChg chg="add del">
          <ac:chgData name="Sunil Kumar [E2E Bus. Analyst]" userId="1519e6a9-c171-4748-a63d-af57a5778f1f" providerId="ADAL" clId="{25A8363B-A008-4ED2-A70B-DA1C829DBCAA}" dt="2023-05-05T19:44:42.080" v="3370" actId="22"/>
          <ac:spMkLst>
            <pc:docMk/>
            <pc:sldMk cId="707587350" sldId="277"/>
            <ac:spMk id="5" creationId="{41110A2E-98B8-269F-318A-B2D08797BD9B}"/>
          </ac:spMkLst>
        </pc:spChg>
        <pc:picChg chg="add mod">
          <ac:chgData name="Sunil Kumar [E2E Bus. Analyst]" userId="1519e6a9-c171-4748-a63d-af57a5778f1f" providerId="ADAL" clId="{25A8363B-A008-4ED2-A70B-DA1C829DBCAA}" dt="2023-05-15T18:30:24.444" v="3413" actId="1036"/>
          <ac:picMkLst>
            <pc:docMk/>
            <pc:sldMk cId="707587350" sldId="277"/>
            <ac:picMk id="5" creationId="{0F57116C-1AD6-E57B-DF75-B2711044E9C0}"/>
          </ac:picMkLst>
        </pc:picChg>
      </pc:sldChg>
      <pc:sldChg chg="addSp delSp modSp add del mod setBg">
        <pc:chgData name="Sunil Kumar [E2E Bus. Analyst]" userId="1519e6a9-c171-4748-a63d-af57a5778f1f" providerId="ADAL" clId="{25A8363B-A008-4ED2-A70B-DA1C829DBCAA}" dt="2023-05-03T16:27:15.902" v="1454" actId="2696"/>
        <pc:sldMkLst>
          <pc:docMk/>
          <pc:sldMk cId="947405912" sldId="277"/>
        </pc:sldMkLst>
        <pc:spChg chg="mod">
          <ac:chgData name="Sunil Kumar [E2E Bus. Analyst]" userId="1519e6a9-c171-4748-a63d-af57a5778f1f" providerId="ADAL" clId="{25A8363B-A008-4ED2-A70B-DA1C829DBCAA}" dt="2023-05-03T16:26:32.078" v="1452" actId="26606"/>
          <ac:spMkLst>
            <pc:docMk/>
            <pc:sldMk cId="947405912" sldId="277"/>
            <ac:spMk id="2" creationId="{8B4D49FB-1661-A246-F07A-FEE4153E7783}"/>
          </ac:spMkLst>
        </pc:spChg>
        <pc:spChg chg="del">
          <ac:chgData name="Sunil Kumar [E2E Bus. Analyst]" userId="1519e6a9-c171-4748-a63d-af57a5778f1f" providerId="ADAL" clId="{25A8363B-A008-4ED2-A70B-DA1C829DBCAA}" dt="2023-05-03T16:09:22.908" v="1096" actId="478"/>
          <ac:spMkLst>
            <pc:docMk/>
            <pc:sldMk cId="947405912" sldId="277"/>
            <ac:spMk id="3" creationId="{F5B8FCC1-B2E0-56AE-6DB8-CBED7C8B82B4}"/>
          </ac:spMkLst>
        </pc:spChg>
        <pc:spChg chg="add del">
          <ac:chgData name="Sunil Kumar [E2E Bus. Analyst]" userId="1519e6a9-c171-4748-a63d-af57a5778f1f" providerId="ADAL" clId="{25A8363B-A008-4ED2-A70B-DA1C829DBCAA}" dt="2023-05-03T16:26:26.155" v="1449" actId="26606"/>
          <ac:spMkLst>
            <pc:docMk/>
            <pc:sldMk cId="947405912" sldId="277"/>
            <ac:spMk id="10" creationId="{A8384FB5-9ADC-4DDC-881B-597D56F5B15D}"/>
          </ac:spMkLst>
        </pc:spChg>
        <pc:spChg chg="add del">
          <ac:chgData name="Sunil Kumar [E2E Bus. Analyst]" userId="1519e6a9-c171-4748-a63d-af57a5778f1f" providerId="ADAL" clId="{25A8363B-A008-4ED2-A70B-DA1C829DBCAA}" dt="2023-05-03T16:26:26.155" v="1449" actId="26606"/>
          <ac:spMkLst>
            <pc:docMk/>
            <pc:sldMk cId="947405912" sldId="277"/>
            <ac:spMk id="12" creationId="{BC05CA36-AD6A-4ABF-9A05-52E5A143D2BB}"/>
          </ac:spMkLst>
        </pc:spChg>
        <pc:spChg chg="add del">
          <ac:chgData name="Sunil Kumar [E2E Bus. Analyst]" userId="1519e6a9-c171-4748-a63d-af57a5778f1f" providerId="ADAL" clId="{25A8363B-A008-4ED2-A70B-DA1C829DBCAA}" dt="2023-05-03T16:26:26.155" v="1449" actId="26606"/>
          <ac:spMkLst>
            <pc:docMk/>
            <pc:sldMk cId="947405912" sldId="277"/>
            <ac:spMk id="14" creationId="{D4331EE8-85A4-4588-8D9E-70E534D477DB}"/>
          </ac:spMkLst>
        </pc:spChg>
        <pc:spChg chg="add del">
          <ac:chgData name="Sunil Kumar [E2E Bus. Analyst]" userId="1519e6a9-c171-4748-a63d-af57a5778f1f" providerId="ADAL" clId="{25A8363B-A008-4ED2-A70B-DA1C829DBCAA}" dt="2023-05-03T16:26:26.155" v="1449" actId="26606"/>
          <ac:spMkLst>
            <pc:docMk/>
            <pc:sldMk cId="947405912" sldId="277"/>
            <ac:spMk id="16" creationId="{49D6C862-61CC-4B46-8080-96583D653BAB}"/>
          </ac:spMkLst>
        </pc:spChg>
        <pc:spChg chg="add del">
          <ac:chgData name="Sunil Kumar [E2E Bus. Analyst]" userId="1519e6a9-c171-4748-a63d-af57a5778f1f" providerId="ADAL" clId="{25A8363B-A008-4ED2-A70B-DA1C829DBCAA}" dt="2023-05-03T16:26:26.155" v="1449" actId="26606"/>
          <ac:spMkLst>
            <pc:docMk/>
            <pc:sldMk cId="947405912" sldId="277"/>
            <ac:spMk id="18" creationId="{E37EECFC-A684-4391-AE85-4CDAF5565F61}"/>
          </ac:spMkLst>
        </pc:spChg>
        <pc:spChg chg="add del">
          <ac:chgData name="Sunil Kumar [E2E Bus. Analyst]" userId="1519e6a9-c171-4748-a63d-af57a5778f1f" providerId="ADAL" clId="{25A8363B-A008-4ED2-A70B-DA1C829DBCAA}" dt="2023-05-03T16:26:32.058" v="1451" actId="26606"/>
          <ac:spMkLst>
            <pc:docMk/>
            <pc:sldMk cId="947405912" sldId="277"/>
            <ac:spMk id="20" creationId="{D4771268-CB57-404A-9271-370EB28F6090}"/>
          </ac:spMkLst>
        </pc:spChg>
        <pc:spChg chg="add">
          <ac:chgData name="Sunil Kumar [E2E Bus. Analyst]" userId="1519e6a9-c171-4748-a63d-af57a5778f1f" providerId="ADAL" clId="{25A8363B-A008-4ED2-A70B-DA1C829DBCAA}" dt="2023-05-03T16:26:32.078" v="1452" actId="26606"/>
          <ac:spMkLst>
            <pc:docMk/>
            <pc:sldMk cId="947405912" sldId="277"/>
            <ac:spMk id="22" creationId="{4FD4A2AD-E2FD-4CAD-8DEF-75993D7E4C7D}"/>
          </ac:spMkLst>
        </pc:spChg>
        <pc:spChg chg="add">
          <ac:chgData name="Sunil Kumar [E2E Bus. Analyst]" userId="1519e6a9-c171-4748-a63d-af57a5778f1f" providerId="ADAL" clId="{25A8363B-A008-4ED2-A70B-DA1C829DBCAA}" dt="2023-05-03T16:26:32.078" v="1452" actId="26606"/>
          <ac:spMkLst>
            <pc:docMk/>
            <pc:sldMk cId="947405912" sldId="277"/>
            <ac:spMk id="23" creationId="{430E65E5-31AD-4B0E-8D4C-6526CAAE2C84}"/>
          </ac:spMkLst>
        </pc:spChg>
        <pc:grpChg chg="add">
          <ac:chgData name="Sunil Kumar [E2E Bus. Analyst]" userId="1519e6a9-c171-4748-a63d-af57a5778f1f" providerId="ADAL" clId="{25A8363B-A008-4ED2-A70B-DA1C829DBCAA}" dt="2023-05-03T16:26:32.078" v="1452" actId="26606"/>
          <ac:grpSpMkLst>
            <pc:docMk/>
            <pc:sldMk cId="947405912" sldId="277"/>
            <ac:grpSpMk id="24" creationId="{1B65B678-A993-4BFF-AE12-E1A2FC66BB78}"/>
          </ac:grpSpMkLst>
        </pc:grpChg>
        <pc:picChg chg="add mod">
          <ac:chgData name="Sunil Kumar [E2E Bus. Analyst]" userId="1519e6a9-c171-4748-a63d-af57a5778f1f" providerId="ADAL" clId="{25A8363B-A008-4ED2-A70B-DA1C829DBCAA}" dt="2023-05-03T16:26:32.078" v="1452" actId="26606"/>
          <ac:picMkLst>
            <pc:docMk/>
            <pc:sldMk cId="947405912" sldId="277"/>
            <ac:picMk id="5" creationId="{96FD1B62-0B38-7836-69B3-F1D104B37564}"/>
          </ac:picMkLst>
        </pc:picChg>
      </pc:sldChg>
      <pc:sldChg chg="addSp delSp modSp new mod ord setBg">
        <pc:chgData name="Sunil Kumar [E2E Bus. Analyst]" userId="1519e6a9-c171-4748-a63d-af57a5778f1f" providerId="ADAL" clId="{25A8363B-A008-4ED2-A70B-DA1C829DBCAA}" dt="2023-05-05T19:01:37.786" v="3140" actId="6549"/>
        <pc:sldMkLst>
          <pc:docMk/>
          <pc:sldMk cId="3981600873" sldId="278"/>
        </pc:sldMkLst>
        <pc:spChg chg="mod">
          <ac:chgData name="Sunil Kumar [E2E Bus. Analyst]" userId="1519e6a9-c171-4748-a63d-af57a5778f1f" providerId="ADAL" clId="{25A8363B-A008-4ED2-A70B-DA1C829DBCAA}" dt="2023-05-04T13:13:25.012" v="2902" actId="6549"/>
          <ac:spMkLst>
            <pc:docMk/>
            <pc:sldMk cId="3981600873" sldId="278"/>
            <ac:spMk id="2" creationId="{98588553-C695-8006-8327-F8121E874FD6}"/>
          </ac:spMkLst>
        </pc:spChg>
        <pc:spChg chg="add del mod">
          <ac:chgData name="Sunil Kumar [E2E Bus. Analyst]" userId="1519e6a9-c171-4748-a63d-af57a5778f1f" providerId="ADAL" clId="{25A8363B-A008-4ED2-A70B-DA1C829DBCAA}" dt="2023-05-04T11:56:52.508" v="2039" actId="26606"/>
          <ac:spMkLst>
            <pc:docMk/>
            <pc:sldMk cId="3981600873" sldId="278"/>
            <ac:spMk id="3" creationId="{9019F0AE-93A9-5A48-2C2A-DC705BBFFAE2}"/>
          </ac:spMkLst>
        </pc:spChg>
        <pc:spChg chg="add">
          <ac:chgData name="Sunil Kumar [E2E Bus. Analyst]" userId="1519e6a9-c171-4748-a63d-af57a5778f1f" providerId="ADAL" clId="{25A8363B-A008-4ED2-A70B-DA1C829DBCAA}" dt="2023-05-04T11:56:52.508" v="2039" actId="26606"/>
          <ac:spMkLst>
            <pc:docMk/>
            <pc:sldMk cId="3981600873" sldId="278"/>
            <ac:spMk id="8" creationId="{09588DA8-065E-4F6F-8EFD-43104AB2E0CF}"/>
          </ac:spMkLst>
        </pc:spChg>
        <pc:spChg chg="add del">
          <ac:chgData name="Sunil Kumar [E2E Bus. Analyst]" userId="1519e6a9-c171-4748-a63d-af57a5778f1f" providerId="ADAL" clId="{25A8363B-A008-4ED2-A70B-DA1C829DBCAA}" dt="2023-05-04T11:56:52.484" v="2038" actId="26606"/>
          <ac:spMkLst>
            <pc:docMk/>
            <pc:sldMk cId="3981600873" sldId="278"/>
            <ac:spMk id="10" creationId="{B50AB553-2A96-4A92-96F2-93548E096954}"/>
          </ac:spMkLst>
        </pc:spChg>
        <pc:spChg chg="add">
          <ac:chgData name="Sunil Kumar [E2E Bus. Analyst]" userId="1519e6a9-c171-4748-a63d-af57a5778f1f" providerId="ADAL" clId="{25A8363B-A008-4ED2-A70B-DA1C829DBCAA}" dt="2023-05-04T11:56:52.508" v="2039" actId="26606"/>
          <ac:spMkLst>
            <pc:docMk/>
            <pc:sldMk cId="3981600873" sldId="278"/>
            <ac:spMk id="12" creationId="{CD9FE4EF-C4D8-49A0-B2FF-81D8DB7D8A24}"/>
          </ac:spMkLst>
        </pc:spChg>
        <pc:spChg chg="add">
          <ac:chgData name="Sunil Kumar [E2E Bus. Analyst]" userId="1519e6a9-c171-4748-a63d-af57a5778f1f" providerId="ADAL" clId="{25A8363B-A008-4ED2-A70B-DA1C829DBCAA}" dt="2023-05-04T11:56:52.508" v="2039" actId="26606"/>
          <ac:spMkLst>
            <pc:docMk/>
            <pc:sldMk cId="3981600873" sldId="278"/>
            <ac:spMk id="13" creationId="{C4285719-470E-454C-AF62-8323075F1F5B}"/>
          </ac:spMkLst>
        </pc:spChg>
        <pc:spChg chg="add">
          <ac:chgData name="Sunil Kumar [E2E Bus. Analyst]" userId="1519e6a9-c171-4748-a63d-af57a5778f1f" providerId="ADAL" clId="{25A8363B-A008-4ED2-A70B-DA1C829DBCAA}" dt="2023-05-04T11:56:52.508" v="2039" actId="26606"/>
          <ac:spMkLst>
            <pc:docMk/>
            <pc:sldMk cId="3981600873" sldId="278"/>
            <ac:spMk id="14" creationId="{4300840D-0A0B-4512-BACA-B439D5B9C57C}"/>
          </ac:spMkLst>
        </pc:spChg>
        <pc:spChg chg="add mod">
          <ac:chgData name="Sunil Kumar [E2E Bus. Analyst]" userId="1519e6a9-c171-4748-a63d-af57a5778f1f" providerId="ADAL" clId="{25A8363B-A008-4ED2-A70B-DA1C829DBCAA}" dt="2023-05-05T19:01:37.786" v="3140" actId="6549"/>
          <ac:spMkLst>
            <pc:docMk/>
            <pc:sldMk cId="3981600873" sldId="278"/>
            <ac:spMk id="15" creationId="{9019F0AE-93A9-5A48-2C2A-DC705BBFFAE2}"/>
          </ac:spMkLst>
        </pc:spChg>
        <pc:spChg chg="add">
          <ac:chgData name="Sunil Kumar [E2E Bus. Analyst]" userId="1519e6a9-c171-4748-a63d-af57a5778f1f" providerId="ADAL" clId="{25A8363B-A008-4ED2-A70B-DA1C829DBCAA}" dt="2023-05-04T11:56:52.508" v="2039" actId="26606"/>
          <ac:spMkLst>
            <pc:docMk/>
            <pc:sldMk cId="3981600873" sldId="278"/>
            <ac:spMk id="16" creationId="{D2B78728-A580-49A7-84F9-6EF6F583ADE0}"/>
          </ac:spMkLst>
        </pc:spChg>
        <pc:spChg chg="add">
          <ac:chgData name="Sunil Kumar [E2E Bus. Analyst]" userId="1519e6a9-c171-4748-a63d-af57a5778f1f" providerId="ADAL" clId="{25A8363B-A008-4ED2-A70B-DA1C829DBCAA}" dt="2023-05-04T11:56:52.508" v="2039" actId="26606"/>
          <ac:spMkLst>
            <pc:docMk/>
            <pc:sldMk cId="3981600873" sldId="278"/>
            <ac:spMk id="18" creationId="{38FAA1A1-D861-433F-88FA-1E9D6FD31D11}"/>
          </ac:spMkLst>
        </pc:spChg>
        <pc:spChg chg="add">
          <ac:chgData name="Sunil Kumar [E2E Bus. Analyst]" userId="1519e6a9-c171-4748-a63d-af57a5778f1f" providerId="ADAL" clId="{25A8363B-A008-4ED2-A70B-DA1C829DBCAA}" dt="2023-05-04T11:56:52.508" v="2039" actId="26606"/>
          <ac:spMkLst>
            <pc:docMk/>
            <pc:sldMk cId="3981600873" sldId="278"/>
            <ac:spMk id="20" creationId="{8D71EDA1-87BF-4D5D-AB79-F346FD19278A}"/>
          </ac:spMkLst>
        </pc:spChg>
        <pc:graphicFrameChg chg="add del">
          <ac:chgData name="Sunil Kumar [E2E Bus. Analyst]" userId="1519e6a9-c171-4748-a63d-af57a5778f1f" providerId="ADAL" clId="{25A8363B-A008-4ED2-A70B-DA1C829DBCAA}" dt="2023-05-04T11:56:52.484" v="2038" actId="26606"/>
          <ac:graphicFrameMkLst>
            <pc:docMk/>
            <pc:sldMk cId="3981600873" sldId="278"/>
            <ac:graphicFrameMk id="5" creationId="{959948BE-B139-A317-F8D4-2D2CC88D72E1}"/>
          </ac:graphicFrameMkLst>
        </pc:graphicFrameChg>
        <pc:picChg chg="add del">
          <ac:chgData name="Sunil Kumar [E2E Bus. Analyst]" userId="1519e6a9-c171-4748-a63d-af57a5778f1f" providerId="ADAL" clId="{25A8363B-A008-4ED2-A70B-DA1C829DBCAA}" dt="2023-05-04T11:56:52.484" v="2038" actId="26606"/>
          <ac:picMkLst>
            <pc:docMk/>
            <pc:sldMk cId="3981600873" sldId="278"/>
            <ac:picMk id="6" creationId="{2FC29CF5-7AE7-D24D-0A94-280B9105958C}"/>
          </ac:picMkLst>
        </pc:picChg>
      </pc:sldChg>
      <pc:sldChg chg="addSp delSp modSp new mod setBg">
        <pc:chgData name="Sunil Kumar [E2E Bus. Analyst]" userId="1519e6a9-c171-4748-a63d-af57a5778f1f" providerId="ADAL" clId="{25A8363B-A008-4ED2-A70B-DA1C829DBCAA}" dt="2023-05-04T14:37:28.303" v="3122" actId="20577"/>
        <pc:sldMkLst>
          <pc:docMk/>
          <pc:sldMk cId="2408576640" sldId="279"/>
        </pc:sldMkLst>
        <pc:spChg chg="del mod">
          <ac:chgData name="Sunil Kumar [E2E Bus. Analyst]" userId="1519e6a9-c171-4748-a63d-af57a5778f1f" providerId="ADAL" clId="{25A8363B-A008-4ED2-A70B-DA1C829DBCAA}" dt="2023-05-04T12:29:39.231" v="2686" actId="478"/>
          <ac:spMkLst>
            <pc:docMk/>
            <pc:sldMk cId="2408576640" sldId="279"/>
            <ac:spMk id="2" creationId="{E9D3FD48-81E3-3DD5-482D-F754E52C3C1E}"/>
          </ac:spMkLst>
        </pc:spChg>
        <pc:spChg chg="del">
          <ac:chgData name="Sunil Kumar [E2E Bus. Analyst]" userId="1519e6a9-c171-4748-a63d-af57a5778f1f" providerId="ADAL" clId="{25A8363B-A008-4ED2-A70B-DA1C829DBCAA}" dt="2023-05-04T12:29:12.931" v="2678"/>
          <ac:spMkLst>
            <pc:docMk/>
            <pc:sldMk cId="2408576640" sldId="279"/>
            <ac:spMk id="3" creationId="{34CC2DDF-7E0E-1B5B-1EE8-2E6784FC61AF}"/>
          </ac:spMkLst>
        </pc:spChg>
        <pc:spChg chg="add mod">
          <ac:chgData name="Sunil Kumar [E2E Bus. Analyst]" userId="1519e6a9-c171-4748-a63d-af57a5778f1f" providerId="ADAL" clId="{25A8363B-A008-4ED2-A70B-DA1C829DBCAA}" dt="2023-05-04T14:35:40.930" v="3115" actId="26606"/>
          <ac:spMkLst>
            <pc:docMk/>
            <pc:sldMk cId="2408576640" sldId="279"/>
            <ac:spMk id="4" creationId="{9B3EB9E6-F0E0-4539-7529-8F0501D4816D}"/>
          </ac:spMkLst>
        </pc:spChg>
        <pc:spChg chg="add mod">
          <ac:chgData name="Sunil Kumar [E2E Bus. Analyst]" userId="1519e6a9-c171-4748-a63d-af57a5778f1f" providerId="ADAL" clId="{25A8363B-A008-4ED2-A70B-DA1C829DBCAA}" dt="2023-05-04T14:37:28.303" v="3122" actId="20577"/>
          <ac:spMkLst>
            <pc:docMk/>
            <pc:sldMk cId="2408576640" sldId="279"/>
            <ac:spMk id="5" creationId="{F95A6F42-6269-F1F3-569E-F8024AED2865}"/>
          </ac:spMkLst>
        </pc:spChg>
        <pc:spChg chg="add">
          <ac:chgData name="Sunil Kumar [E2E Bus. Analyst]" userId="1519e6a9-c171-4748-a63d-af57a5778f1f" providerId="ADAL" clId="{25A8363B-A008-4ED2-A70B-DA1C829DBCAA}" dt="2023-05-04T14:35:40.930" v="3115" actId="26606"/>
          <ac:spMkLst>
            <pc:docMk/>
            <pc:sldMk cId="2408576640" sldId="279"/>
            <ac:spMk id="11" creationId="{69D184B2-2226-4E31-BCCB-444330767440}"/>
          </ac:spMkLst>
        </pc:spChg>
        <pc:spChg chg="add">
          <ac:chgData name="Sunil Kumar [E2E Bus. Analyst]" userId="1519e6a9-c171-4748-a63d-af57a5778f1f" providerId="ADAL" clId="{25A8363B-A008-4ED2-A70B-DA1C829DBCAA}" dt="2023-05-04T14:35:40.930" v="3115" actId="26606"/>
          <ac:spMkLst>
            <pc:docMk/>
            <pc:sldMk cId="2408576640" sldId="279"/>
            <ac:spMk id="13" creationId="{1AC4D4E3-486A-464A-8EC8-D44881097267}"/>
          </ac:spMkLst>
        </pc:spChg>
        <pc:spChg chg="add">
          <ac:chgData name="Sunil Kumar [E2E Bus. Analyst]" userId="1519e6a9-c171-4748-a63d-af57a5778f1f" providerId="ADAL" clId="{25A8363B-A008-4ED2-A70B-DA1C829DBCAA}" dt="2023-05-04T14:35:40.930" v="3115" actId="26606"/>
          <ac:spMkLst>
            <pc:docMk/>
            <pc:sldMk cId="2408576640" sldId="279"/>
            <ac:spMk id="15" creationId="{864DE13E-58EB-4475-B79C-0D4FC651239B}"/>
          </ac:spMkLst>
        </pc:spChg>
        <pc:picChg chg="add mod">
          <ac:chgData name="Sunil Kumar [E2E Bus. Analyst]" userId="1519e6a9-c171-4748-a63d-af57a5778f1f" providerId="ADAL" clId="{25A8363B-A008-4ED2-A70B-DA1C829DBCAA}" dt="2023-05-04T14:35:45.017" v="3116" actId="27614"/>
          <ac:picMkLst>
            <pc:docMk/>
            <pc:sldMk cId="2408576640" sldId="279"/>
            <ac:picMk id="6" creationId="{714580B6-B887-2C7B-E405-F5AA762C848B}"/>
          </ac:picMkLst>
        </pc:picChg>
      </pc:sldChg>
      <pc:sldChg chg="addSp delSp modSp add mod setBg delDesignElem">
        <pc:chgData name="Sunil Kumar [E2E Bus. Analyst]" userId="1519e6a9-c171-4748-a63d-af57a5778f1f" providerId="ADAL" clId="{25A8363B-A008-4ED2-A70B-DA1C829DBCAA}" dt="2023-05-04T12:36:12.092" v="2841" actId="14100"/>
        <pc:sldMkLst>
          <pc:docMk/>
          <pc:sldMk cId="3120361382" sldId="280"/>
        </pc:sldMkLst>
        <pc:spChg chg="mod">
          <ac:chgData name="Sunil Kumar [E2E Bus. Analyst]" userId="1519e6a9-c171-4748-a63d-af57a5778f1f" providerId="ADAL" clId="{25A8363B-A008-4ED2-A70B-DA1C829DBCAA}" dt="2023-05-04T12:32:25.005" v="2754" actId="26606"/>
          <ac:spMkLst>
            <pc:docMk/>
            <pc:sldMk cId="3120361382" sldId="280"/>
            <ac:spMk id="2" creationId="{6F4E90A9-AD93-D762-A5F6-B9C17E5CCCC5}"/>
          </ac:spMkLst>
        </pc:spChg>
        <pc:spChg chg="del">
          <ac:chgData name="Sunil Kumar [E2E Bus. Analyst]" userId="1519e6a9-c171-4748-a63d-af57a5778f1f" providerId="ADAL" clId="{25A8363B-A008-4ED2-A70B-DA1C829DBCAA}" dt="2023-05-04T12:18:26.793" v="2362" actId="478"/>
          <ac:spMkLst>
            <pc:docMk/>
            <pc:sldMk cId="3120361382" sldId="280"/>
            <ac:spMk id="3" creationId="{003269BA-46C7-C00B-7AFA-7401006C7D6F}"/>
          </ac:spMkLst>
        </pc:spChg>
        <pc:spChg chg="del">
          <ac:chgData name="Sunil Kumar [E2E Bus. Analyst]" userId="1519e6a9-c171-4748-a63d-af57a5778f1f" providerId="ADAL" clId="{25A8363B-A008-4ED2-A70B-DA1C829DBCAA}" dt="2023-05-04T12:18:23.772" v="2361" actId="478"/>
          <ac:spMkLst>
            <pc:docMk/>
            <pc:sldMk cId="3120361382" sldId="280"/>
            <ac:spMk id="5" creationId="{2B448F6B-1C7B-F4B8-C9D9-A123105CB734}"/>
          </ac:spMkLst>
        </pc:spChg>
        <pc:spChg chg="add del mod">
          <ac:chgData name="Sunil Kumar [E2E Bus. Analyst]" userId="1519e6a9-c171-4748-a63d-af57a5778f1f" providerId="ADAL" clId="{25A8363B-A008-4ED2-A70B-DA1C829DBCAA}" dt="2023-05-04T12:18:28.415" v="2364" actId="478"/>
          <ac:spMkLst>
            <pc:docMk/>
            <pc:sldMk cId="3120361382" sldId="280"/>
            <ac:spMk id="8" creationId="{AFE9E9CA-15B3-2C37-364D-54244630FB64}"/>
          </ac:spMkLst>
        </pc:spChg>
        <pc:spChg chg="del mod">
          <ac:chgData name="Sunil Kumar [E2E Bus. Analyst]" userId="1519e6a9-c171-4748-a63d-af57a5778f1f" providerId="ADAL" clId="{25A8363B-A008-4ED2-A70B-DA1C829DBCAA}" dt="2023-05-04T12:30:00.942" v="2723" actId="478"/>
          <ac:spMkLst>
            <pc:docMk/>
            <pc:sldMk cId="3120361382" sldId="280"/>
            <ac:spMk id="10" creationId="{3DED2CE5-1528-09C9-C047-5ACB5738C1E1}"/>
          </ac:spMkLst>
        </pc:spChg>
        <pc:spChg chg="add del mod">
          <ac:chgData name="Sunil Kumar [E2E Bus. Analyst]" userId="1519e6a9-c171-4748-a63d-af57a5778f1f" providerId="ADAL" clId="{25A8363B-A008-4ED2-A70B-DA1C829DBCAA}" dt="2023-05-04T12:30:08.017" v="2728" actId="478"/>
          <ac:spMkLst>
            <pc:docMk/>
            <pc:sldMk cId="3120361382" sldId="280"/>
            <ac:spMk id="19" creationId="{F2424C81-B921-B4FD-C822-61AB42932D89}"/>
          </ac:spMkLst>
        </pc:spChg>
        <pc:spChg chg="add del">
          <ac:chgData name="Sunil Kumar [E2E Bus. Analyst]" userId="1519e6a9-c171-4748-a63d-af57a5778f1f" providerId="ADAL" clId="{25A8363B-A008-4ED2-A70B-DA1C829DBCAA}" dt="2023-05-04T12:32:25.005" v="2754" actId="26606"/>
          <ac:spMkLst>
            <pc:docMk/>
            <pc:sldMk cId="3120361382" sldId="280"/>
            <ac:spMk id="23" creationId="{18F923FF-DD0C-4FD3-A1B4-68DFA511C82D}"/>
          </ac:spMkLst>
        </pc:spChg>
        <pc:spChg chg="del">
          <ac:chgData name="Sunil Kumar [E2E Bus. Analyst]" userId="1519e6a9-c171-4748-a63d-af57a5778f1f" providerId="ADAL" clId="{25A8363B-A008-4ED2-A70B-DA1C829DBCAA}" dt="2023-05-04T12:17:32.054" v="2352"/>
          <ac:spMkLst>
            <pc:docMk/>
            <pc:sldMk cId="3120361382" sldId="280"/>
            <ac:spMk id="24" creationId="{BACC6370-2D7E-4714-9D71-7542949D7D5D}"/>
          </ac:spMkLst>
        </pc:spChg>
        <pc:spChg chg="del">
          <ac:chgData name="Sunil Kumar [E2E Bus. Analyst]" userId="1519e6a9-c171-4748-a63d-af57a5778f1f" providerId="ADAL" clId="{25A8363B-A008-4ED2-A70B-DA1C829DBCAA}" dt="2023-05-04T12:17:32.054" v="2352"/>
          <ac:spMkLst>
            <pc:docMk/>
            <pc:sldMk cId="3120361382" sldId="280"/>
            <ac:spMk id="25" creationId="{F68B3F68-107C-434F-AA38-110D5EA91B85}"/>
          </ac:spMkLst>
        </pc:spChg>
        <pc:spChg chg="del">
          <ac:chgData name="Sunil Kumar [E2E Bus. Analyst]" userId="1519e6a9-c171-4748-a63d-af57a5778f1f" providerId="ADAL" clId="{25A8363B-A008-4ED2-A70B-DA1C829DBCAA}" dt="2023-05-04T12:17:32.054" v="2352"/>
          <ac:spMkLst>
            <pc:docMk/>
            <pc:sldMk cId="3120361382" sldId="280"/>
            <ac:spMk id="26" creationId="{AAD0DBB9-1A4B-4391-81D4-CB19F9AB918A}"/>
          </ac:spMkLst>
        </pc:spChg>
        <pc:spChg chg="del">
          <ac:chgData name="Sunil Kumar [E2E Bus. Analyst]" userId="1519e6a9-c171-4748-a63d-af57a5778f1f" providerId="ADAL" clId="{25A8363B-A008-4ED2-A70B-DA1C829DBCAA}" dt="2023-05-04T12:17:32.054" v="2352"/>
          <ac:spMkLst>
            <pc:docMk/>
            <pc:sldMk cId="3120361382" sldId="280"/>
            <ac:spMk id="27" creationId="{063BBA22-50EA-4C4D-BE05-F1CE4E63AA56}"/>
          </ac:spMkLst>
        </pc:spChg>
        <pc:spChg chg="add del">
          <ac:chgData name="Sunil Kumar [E2E Bus. Analyst]" userId="1519e6a9-c171-4748-a63d-af57a5778f1f" providerId="ADAL" clId="{25A8363B-A008-4ED2-A70B-DA1C829DBCAA}" dt="2023-05-04T12:32:25.005" v="2754" actId="26606"/>
          <ac:spMkLst>
            <pc:docMk/>
            <pc:sldMk cId="3120361382" sldId="280"/>
            <ac:spMk id="28" creationId="{114A821F-8663-46BA-8CC0-D4C44F639F3A}"/>
          </ac:spMkLst>
        </pc:spChg>
        <pc:spChg chg="add del">
          <ac:chgData name="Sunil Kumar [E2E Bus. Analyst]" userId="1519e6a9-c171-4748-a63d-af57a5778f1f" providerId="ADAL" clId="{25A8363B-A008-4ED2-A70B-DA1C829DBCAA}" dt="2023-05-04T12:32:25.005" v="2754" actId="26606"/>
          <ac:spMkLst>
            <pc:docMk/>
            <pc:sldMk cId="3120361382" sldId="280"/>
            <ac:spMk id="30" creationId="{67EF550F-47CE-4FB2-9DAC-12AD835C833D}"/>
          </ac:spMkLst>
        </pc:spChg>
        <pc:graphicFrameChg chg="add del mod modGraphic">
          <ac:chgData name="Sunil Kumar [E2E Bus. Analyst]" userId="1519e6a9-c171-4748-a63d-af57a5778f1f" providerId="ADAL" clId="{25A8363B-A008-4ED2-A70B-DA1C829DBCAA}" dt="2023-05-04T12:23:18.804" v="2429" actId="478"/>
          <ac:graphicFrameMkLst>
            <pc:docMk/>
            <pc:sldMk cId="3120361382" sldId="280"/>
            <ac:graphicFrameMk id="11" creationId="{783F4B99-6446-9C95-46C7-3A1F374E6908}"/>
          </ac:graphicFrameMkLst>
        </pc:graphicFrameChg>
        <pc:graphicFrameChg chg="add del mod modGraphic">
          <ac:chgData name="Sunil Kumar [E2E Bus. Analyst]" userId="1519e6a9-c171-4748-a63d-af57a5778f1f" providerId="ADAL" clId="{25A8363B-A008-4ED2-A70B-DA1C829DBCAA}" dt="2023-05-04T12:23:20.367" v="2430" actId="478"/>
          <ac:graphicFrameMkLst>
            <pc:docMk/>
            <pc:sldMk cId="3120361382" sldId="280"/>
            <ac:graphicFrameMk id="12" creationId="{2BD00EDE-3033-41CD-29DD-A93333D3FF24}"/>
          </ac:graphicFrameMkLst>
        </pc:graphicFrameChg>
        <pc:graphicFrameChg chg="add del mod modGraphic">
          <ac:chgData name="Sunil Kumar [E2E Bus. Analyst]" userId="1519e6a9-c171-4748-a63d-af57a5778f1f" providerId="ADAL" clId="{25A8363B-A008-4ED2-A70B-DA1C829DBCAA}" dt="2023-05-04T12:23:21.699" v="2431" actId="478"/>
          <ac:graphicFrameMkLst>
            <pc:docMk/>
            <pc:sldMk cId="3120361382" sldId="280"/>
            <ac:graphicFrameMk id="13" creationId="{664B57EF-6273-44C8-72D3-7F705BC7D852}"/>
          </ac:graphicFrameMkLst>
        </pc:graphicFrameChg>
        <pc:graphicFrameChg chg="add del mod">
          <ac:chgData name="Sunil Kumar [E2E Bus. Analyst]" userId="1519e6a9-c171-4748-a63d-af57a5778f1f" providerId="ADAL" clId="{25A8363B-A008-4ED2-A70B-DA1C829DBCAA}" dt="2023-05-04T12:21:49.189" v="2427" actId="478"/>
          <ac:graphicFrameMkLst>
            <pc:docMk/>
            <pc:sldMk cId="3120361382" sldId="280"/>
            <ac:graphicFrameMk id="14" creationId="{CA250EA9-5E60-DB29-8EC3-B31CACAD51E2}"/>
          </ac:graphicFrameMkLst>
        </pc:graphicFrameChg>
        <pc:picChg chg="add mod ord">
          <ac:chgData name="Sunil Kumar [E2E Bus. Analyst]" userId="1519e6a9-c171-4748-a63d-af57a5778f1f" providerId="ADAL" clId="{25A8363B-A008-4ED2-A70B-DA1C829DBCAA}" dt="2023-05-04T12:32:25.005" v="2754" actId="26606"/>
          <ac:picMkLst>
            <pc:docMk/>
            <pc:sldMk cId="3120361382" sldId="280"/>
            <ac:picMk id="6" creationId="{DED19B58-9CE5-1943-5F4D-0F9E6B504E2A}"/>
          </ac:picMkLst>
        </pc:picChg>
        <pc:picChg chg="del">
          <ac:chgData name="Sunil Kumar [E2E Bus. Analyst]" userId="1519e6a9-c171-4748-a63d-af57a5778f1f" providerId="ADAL" clId="{25A8363B-A008-4ED2-A70B-DA1C829DBCAA}" dt="2023-05-04T12:18:19.599" v="2360" actId="478"/>
          <ac:picMkLst>
            <pc:docMk/>
            <pc:sldMk cId="3120361382" sldId="280"/>
            <ac:picMk id="9" creationId="{0A0D374E-51C5-4D33-2AF4-C5F094433137}"/>
          </ac:picMkLst>
        </pc:picChg>
        <pc:picChg chg="add del mod ord">
          <ac:chgData name="Sunil Kumar [E2E Bus. Analyst]" userId="1519e6a9-c171-4748-a63d-af57a5778f1f" providerId="ADAL" clId="{25A8363B-A008-4ED2-A70B-DA1C829DBCAA}" dt="2023-05-04T12:32:25.005" v="2754" actId="26606"/>
          <ac:picMkLst>
            <pc:docMk/>
            <pc:sldMk cId="3120361382" sldId="280"/>
            <ac:picMk id="16" creationId="{52894369-6BC6-3822-55FC-FC69698CD1D5}"/>
          </ac:picMkLst>
        </pc:picChg>
        <pc:picChg chg="add del mod">
          <ac:chgData name="Sunil Kumar [E2E Bus. Analyst]" userId="1519e6a9-c171-4748-a63d-af57a5778f1f" providerId="ADAL" clId="{25A8363B-A008-4ED2-A70B-DA1C829DBCAA}" dt="2023-05-04T12:35:08.964" v="2810" actId="478"/>
          <ac:picMkLst>
            <pc:docMk/>
            <pc:sldMk cId="3120361382" sldId="280"/>
            <ac:picMk id="18" creationId="{15BEB335-0893-61C6-21DB-E2F233C76E0C}"/>
          </ac:picMkLst>
        </pc:picChg>
        <pc:picChg chg="add mod">
          <ac:chgData name="Sunil Kumar [E2E Bus. Analyst]" userId="1519e6a9-c171-4748-a63d-af57a5778f1f" providerId="ADAL" clId="{25A8363B-A008-4ED2-A70B-DA1C829DBCAA}" dt="2023-05-04T12:32:25.005" v="2754" actId="26606"/>
          <ac:picMkLst>
            <pc:docMk/>
            <pc:sldMk cId="3120361382" sldId="280"/>
            <ac:picMk id="21" creationId="{E35FA0AA-0CC3-4D6B-6DE0-A059C7D47B51}"/>
          </ac:picMkLst>
        </pc:picChg>
        <pc:picChg chg="add mod">
          <ac:chgData name="Sunil Kumar [E2E Bus. Analyst]" userId="1519e6a9-c171-4748-a63d-af57a5778f1f" providerId="ADAL" clId="{25A8363B-A008-4ED2-A70B-DA1C829DBCAA}" dt="2023-05-04T12:33:52.382" v="2804" actId="1038"/>
          <ac:picMkLst>
            <pc:docMk/>
            <pc:sldMk cId="3120361382" sldId="280"/>
            <ac:picMk id="29" creationId="{555E5131-7905-172E-696F-995E3C2EE6ED}"/>
          </ac:picMkLst>
        </pc:picChg>
        <pc:picChg chg="add mod">
          <ac:chgData name="Sunil Kumar [E2E Bus. Analyst]" userId="1519e6a9-c171-4748-a63d-af57a5778f1f" providerId="ADAL" clId="{25A8363B-A008-4ED2-A70B-DA1C829DBCAA}" dt="2023-05-04T12:33:54.004" v="2808" actId="1038"/>
          <ac:picMkLst>
            <pc:docMk/>
            <pc:sldMk cId="3120361382" sldId="280"/>
            <ac:picMk id="32" creationId="{AC90632A-A78A-D4F1-0B9B-2840AE0570B0}"/>
          </ac:picMkLst>
        </pc:picChg>
        <pc:picChg chg="add mod">
          <ac:chgData name="Sunil Kumar [E2E Bus. Analyst]" userId="1519e6a9-c171-4748-a63d-af57a5778f1f" providerId="ADAL" clId="{25A8363B-A008-4ED2-A70B-DA1C829DBCAA}" dt="2023-05-04T12:35:20.319" v="2837" actId="1036"/>
          <ac:picMkLst>
            <pc:docMk/>
            <pc:sldMk cId="3120361382" sldId="280"/>
            <ac:picMk id="34" creationId="{2092E2A0-DEC8-3A1B-9C40-F69AFCEC3836}"/>
          </ac:picMkLst>
        </pc:picChg>
        <pc:picChg chg="add mod">
          <ac:chgData name="Sunil Kumar [E2E Bus. Analyst]" userId="1519e6a9-c171-4748-a63d-af57a5778f1f" providerId="ADAL" clId="{25A8363B-A008-4ED2-A70B-DA1C829DBCAA}" dt="2023-05-04T12:36:12.092" v="2841" actId="14100"/>
          <ac:picMkLst>
            <pc:docMk/>
            <pc:sldMk cId="3120361382" sldId="280"/>
            <ac:picMk id="36" creationId="{A1636636-4D91-4701-245F-3E095F5379CF}"/>
          </ac:picMkLst>
        </pc:picChg>
      </pc:sldChg>
      <pc:sldChg chg="modSp new mod">
        <pc:chgData name="Sunil Kumar [E2E Bus. Analyst]" userId="1519e6a9-c171-4748-a63d-af57a5778f1f" providerId="ADAL" clId="{25A8363B-A008-4ED2-A70B-DA1C829DBCAA}" dt="2023-05-05T19:10:08.514" v="3221" actId="14100"/>
        <pc:sldMkLst>
          <pc:docMk/>
          <pc:sldMk cId="377974065" sldId="281"/>
        </pc:sldMkLst>
        <pc:spChg chg="mod">
          <ac:chgData name="Sunil Kumar [E2E Bus. Analyst]" userId="1519e6a9-c171-4748-a63d-af57a5778f1f" providerId="ADAL" clId="{25A8363B-A008-4ED2-A70B-DA1C829DBCAA}" dt="2023-05-05T19:08:40.642" v="3175" actId="20577"/>
          <ac:spMkLst>
            <pc:docMk/>
            <pc:sldMk cId="377974065" sldId="281"/>
            <ac:spMk id="2" creationId="{F672319A-ADCB-4698-BC97-F2CDCDA9B599}"/>
          </ac:spMkLst>
        </pc:spChg>
        <pc:spChg chg="mod">
          <ac:chgData name="Sunil Kumar [E2E Bus. Analyst]" userId="1519e6a9-c171-4748-a63d-af57a5778f1f" providerId="ADAL" clId="{25A8363B-A008-4ED2-A70B-DA1C829DBCAA}" dt="2023-05-05T19:10:08.514" v="3221" actId="14100"/>
          <ac:spMkLst>
            <pc:docMk/>
            <pc:sldMk cId="377974065" sldId="281"/>
            <ac:spMk id="3" creationId="{AE09E64C-1EB0-19A1-9AE9-BDABADD0FFAE}"/>
          </ac:spMkLst>
        </pc:spChg>
      </pc:sldChg>
      <pc:sldChg chg="delSp add del setBg delDesignElem">
        <pc:chgData name="Sunil Kumar [E2E Bus. Analyst]" userId="1519e6a9-c171-4748-a63d-af57a5778f1f" providerId="ADAL" clId="{25A8363B-A008-4ED2-A70B-DA1C829DBCAA}" dt="2023-05-04T12:17:51.160" v="2355" actId="47"/>
        <pc:sldMkLst>
          <pc:docMk/>
          <pc:sldMk cId="850919379" sldId="281"/>
        </pc:sldMkLst>
        <pc:spChg chg="del">
          <ac:chgData name="Sunil Kumar [E2E Bus. Analyst]" userId="1519e6a9-c171-4748-a63d-af57a5778f1f" providerId="ADAL" clId="{25A8363B-A008-4ED2-A70B-DA1C829DBCAA}" dt="2023-05-04T12:17:49.325" v="2354"/>
          <ac:spMkLst>
            <pc:docMk/>
            <pc:sldMk cId="850919379" sldId="281"/>
            <ac:spMk id="24" creationId="{BACC6370-2D7E-4714-9D71-7542949D7D5D}"/>
          </ac:spMkLst>
        </pc:spChg>
        <pc:spChg chg="del">
          <ac:chgData name="Sunil Kumar [E2E Bus. Analyst]" userId="1519e6a9-c171-4748-a63d-af57a5778f1f" providerId="ADAL" clId="{25A8363B-A008-4ED2-A70B-DA1C829DBCAA}" dt="2023-05-04T12:17:49.325" v="2354"/>
          <ac:spMkLst>
            <pc:docMk/>
            <pc:sldMk cId="850919379" sldId="281"/>
            <ac:spMk id="25" creationId="{F68B3F68-107C-434F-AA38-110D5EA91B85}"/>
          </ac:spMkLst>
        </pc:spChg>
        <pc:spChg chg="del">
          <ac:chgData name="Sunil Kumar [E2E Bus. Analyst]" userId="1519e6a9-c171-4748-a63d-af57a5778f1f" providerId="ADAL" clId="{25A8363B-A008-4ED2-A70B-DA1C829DBCAA}" dt="2023-05-04T12:17:49.325" v="2354"/>
          <ac:spMkLst>
            <pc:docMk/>
            <pc:sldMk cId="850919379" sldId="281"/>
            <ac:spMk id="26" creationId="{AAD0DBB9-1A4B-4391-81D4-CB19F9AB918A}"/>
          </ac:spMkLst>
        </pc:spChg>
        <pc:spChg chg="del">
          <ac:chgData name="Sunil Kumar [E2E Bus. Analyst]" userId="1519e6a9-c171-4748-a63d-af57a5778f1f" providerId="ADAL" clId="{25A8363B-A008-4ED2-A70B-DA1C829DBCAA}" dt="2023-05-04T12:17:49.325" v="2354"/>
          <ac:spMkLst>
            <pc:docMk/>
            <pc:sldMk cId="850919379" sldId="281"/>
            <ac:spMk id="27" creationId="{063BBA22-50EA-4C4D-BE05-F1CE4E63AA56}"/>
          </ac:spMkLst>
        </pc:spChg>
      </pc:sldChg>
      <pc:sldChg chg="delSp add del ord setBg delDesignElem">
        <pc:chgData name="Sunil Kumar [E2E Bus. Analyst]" userId="1519e6a9-c171-4748-a63d-af57a5778f1f" providerId="ADAL" clId="{25A8363B-A008-4ED2-A70B-DA1C829DBCAA}" dt="2023-05-04T14:33:55.678" v="3066" actId="47"/>
        <pc:sldMkLst>
          <pc:docMk/>
          <pc:sldMk cId="1166056033" sldId="281"/>
        </pc:sldMkLst>
        <pc:spChg chg="del">
          <ac:chgData name="Sunil Kumar [E2E Bus. Analyst]" userId="1519e6a9-c171-4748-a63d-af57a5778f1f" providerId="ADAL" clId="{25A8363B-A008-4ED2-A70B-DA1C829DBCAA}" dt="2023-05-04T14:33:19.048" v="3045"/>
          <ac:spMkLst>
            <pc:docMk/>
            <pc:sldMk cId="1166056033" sldId="281"/>
            <ac:spMk id="24" creationId="{BACC6370-2D7E-4714-9D71-7542949D7D5D}"/>
          </ac:spMkLst>
        </pc:spChg>
        <pc:spChg chg="del">
          <ac:chgData name="Sunil Kumar [E2E Bus. Analyst]" userId="1519e6a9-c171-4748-a63d-af57a5778f1f" providerId="ADAL" clId="{25A8363B-A008-4ED2-A70B-DA1C829DBCAA}" dt="2023-05-04T14:33:19.048" v="3045"/>
          <ac:spMkLst>
            <pc:docMk/>
            <pc:sldMk cId="1166056033" sldId="281"/>
            <ac:spMk id="25" creationId="{F68B3F68-107C-434F-AA38-110D5EA91B85}"/>
          </ac:spMkLst>
        </pc:spChg>
        <pc:spChg chg="del">
          <ac:chgData name="Sunil Kumar [E2E Bus. Analyst]" userId="1519e6a9-c171-4748-a63d-af57a5778f1f" providerId="ADAL" clId="{25A8363B-A008-4ED2-A70B-DA1C829DBCAA}" dt="2023-05-04T14:33:19.048" v="3045"/>
          <ac:spMkLst>
            <pc:docMk/>
            <pc:sldMk cId="1166056033" sldId="281"/>
            <ac:spMk id="26" creationId="{AAD0DBB9-1A4B-4391-81D4-CB19F9AB918A}"/>
          </ac:spMkLst>
        </pc:spChg>
        <pc:spChg chg="del">
          <ac:chgData name="Sunil Kumar [E2E Bus. Analyst]" userId="1519e6a9-c171-4748-a63d-af57a5778f1f" providerId="ADAL" clId="{25A8363B-A008-4ED2-A70B-DA1C829DBCAA}" dt="2023-05-04T14:33:19.048" v="3045"/>
          <ac:spMkLst>
            <pc:docMk/>
            <pc:sldMk cId="1166056033" sldId="281"/>
            <ac:spMk id="27" creationId="{063BBA22-50EA-4C4D-BE05-F1CE4E63AA56}"/>
          </ac:spMkLst>
        </pc:spChg>
      </pc:sldChg>
      <pc:sldChg chg="addSp delSp modSp new del mod setBg setClrOvrMap">
        <pc:chgData name="Sunil Kumar [E2E Bus. Analyst]" userId="1519e6a9-c171-4748-a63d-af57a5778f1f" providerId="ADAL" clId="{25A8363B-A008-4ED2-A70B-DA1C829DBCAA}" dt="2023-05-04T14:37:21.576" v="3121" actId="47"/>
        <pc:sldMkLst>
          <pc:docMk/>
          <pc:sldMk cId="1069357250" sldId="282"/>
        </pc:sldMkLst>
        <pc:spChg chg="mod">
          <ac:chgData name="Sunil Kumar [E2E Bus. Analyst]" userId="1519e6a9-c171-4748-a63d-af57a5778f1f" providerId="ADAL" clId="{25A8363B-A008-4ED2-A70B-DA1C829DBCAA}" dt="2023-05-04T14:35:25.724" v="3114" actId="26606"/>
          <ac:spMkLst>
            <pc:docMk/>
            <pc:sldMk cId="1069357250" sldId="282"/>
            <ac:spMk id="2" creationId="{15BCDE1D-DB80-9495-C104-B68523DDEE24}"/>
          </ac:spMkLst>
        </pc:spChg>
        <pc:spChg chg="mod">
          <ac:chgData name="Sunil Kumar [E2E Bus. Analyst]" userId="1519e6a9-c171-4748-a63d-af57a5778f1f" providerId="ADAL" clId="{25A8363B-A008-4ED2-A70B-DA1C829DBCAA}" dt="2023-05-04T14:35:25.724" v="3114" actId="26606"/>
          <ac:spMkLst>
            <pc:docMk/>
            <pc:sldMk cId="1069357250" sldId="282"/>
            <ac:spMk id="3" creationId="{E43D04ED-3D3F-7616-3E62-1A710C2581E6}"/>
          </ac:spMkLst>
        </pc:spChg>
        <pc:spChg chg="add mod">
          <ac:chgData name="Sunil Kumar [E2E Bus. Analyst]" userId="1519e6a9-c171-4748-a63d-af57a5778f1f" providerId="ADAL" clId="{25A8363B-A008-4ED2-A70B-DA1C829DBCAA}" dt="2023-05-04T14:35:25.724" v="3114" actId="26606"/>
          <ac:spMkLst>
            <pc:docMk/>
            <pc:sldMk cId="1069357250" sldId="282"/>
            <ac:spMk id="5" creationId="{F9EF47F5-17F7-2B2C-B4FF-0EB3F2E209E2}"/>
          </ac:spMkLst>
        </pc:spChg>
        <pc:spChg chg="add del">
          <ac:chgData name="Sunil Kumar [E2E Bus. Analyst]" userId="1519e6a9-c171-4748-a63d-af57a5778f1f" providerId="ADAL" clId="{25A8363B-A008-4ED2-A70B-DA1C829DBCAA}" dt="2023-05-04T14:35:18.725" v="3109" actId="26606"/>
          <ac:spMkLst>
            <pc:docMk/>
            <pc:sldMk cId="1069357250" sldId="282"/>
            <ac:spMk id="10" creationId="{1E214AA7-F028-4A0D-8698-61AEC754D1BC}"/>
          </ac:spMkLst>
        </pc:spChg>
        <pc:spChg chg="add del">
          <ac:chgData name="Sunil Kumar [E2E Bus. Analyst]" userId="1519e6a9-c171-4748-a63d-af57a5778f1f" providerId="ADAL" clId="{25A8363B-A008-4ED2-A70B-DA1C829DBCAA}" dt="2023-05-04T14:35:22.029" v="3111" actId="26606"/>
          <ac:spMkLst>
            <pc:docMk/>
            <pc:sldMk cId="1069357250" sldId="282"/>
            <ac:spMk id="14" creationId="{2A6B319F-86FE-4754-878E-06F0804D882B}"/>
          </ac:spMkLst>
        </pc:spChg>
        <pc:spChg chg="add del">
          <ac:chgData name="Sunil Kumar [E2E Bus. Analyst]" userId="1519e6a9-c171-4748-a63d-af57a5778f1f" providerId="ADAL" clId="{25A8363B-A008-4ED2-A70B-DA1C829DBCAA}" dt="2023-05-04T14:35:22.029" v="3111" actId="26606"/>
          <ac:spMkLst>
            <pc:docMk/>
            <pc:sldMk cId="1069357250" sldId="282"/>
            <ac:spMk id="15" creationId="{DCF7D1B5-3477-499F-ACC5-2C8B07F4EDB3}"/>
          </ac:spMkLst>
        </pc:spChg>
        <pc:spChg chg="add del">
          <ac:chgData name="Sunil Kumar [E2E Bus. Analyst]" userId="1519e6a9-c171-4748-a63d-af57a5778f1f" providerId="ADAL" clId="{25A8363B-A008-4ED2-A70B-DA1C829DBCAA}" dt="2023-05-04T14:35:25.707" v="3113" actId="26606"/>
          <ac:spMkLst>
            <pc:docMk/>
            <pc:sldMk cId="1069357250" sldId="282"/>
            <ac:spMk id="17" creationId="{1E214AA7-F028-4A0D-8698-61AEC754D1BC}"/>
          </ac:spMkLst>
        </pc:spChg>
        <pc:spChg chg="add">
          <ac:chgData name="Sunil Kumar [E2E Bus. Analyst]" userId="1519e6a9-c171-4748-a63d-af57a5778f1f" providerId="ADAL" clId="{25A8363B-A008-4ED2-A70B-DA1C829DBCAA}" dt="2023-05-04T14:35:25.724" v="3114" actId="26606"/>
          <ac:spMkLst>
            <pc:docMk/>
            <pc:sldMk cId="1069357250" sldId="282"/>
            <ac:spMk id="20" creationId="{19C052EA-05E2-403D-965E-52D1BFFA24DF}"/>
          </ac:spMkLst>
        </pc:spChg>
        <pc:spChg chg="add">
          <ac:chgData name="Sunil Kumar [E2E Bus. Analyst]" userId="1519e6a9-c171-4748-a63d-af57a5778f1f" providerId="ADAL" clId="{25A8363B-A008-4ED2-A70B-DA1C829DBCAA}" dt="2023-05-04T14:35:25.724" v="3114" actId="26606"/>
          <ac:spMkLst>
            <pc:docMk/>
            <pc:sldMk cId="1069357250" sldId="282"/>
            <ac:spMk id="21" creationId="{4C1936B8-2FFB-4F78-8388-B8C282B8A5BC}"/>
          </ac:spMkLst>
        </pc:spChg>
        <pc:cxnChg chg="add del">
          <ac:chgData name="Sunil Kumar [E2E Bus. Analyst]" userId="1519e6a9-c171-4748-a63d-af57a5778f1f" providerId="ADAL" clId="{25A8363B-A008-4ED2-A70B-DA1C829DBCAA}" dt="2023-05-04T14:35:18.725" v="3109" actId="26606"/>
          <ac:cxnSpMkLst>
            <pc:docMk/>
            <pc:sldMk cId="1069357250" sldId="282"/>
            <ac:cxnSpMk id="12" creationId="{D6206FDC-2777-4D7F-AF9C-73413DA664C9}"/>
          </ac:cxnSpMkLst>
        </pc:cxnChg>
        <pc:cxnChg chg="add del">
          <ac:chgData name="Sunil Kumar [E2E Bus. Analyst]" userId="1519e6a9-c171-4748-a63d-af57a5778f1f" providerId="ADAL" clId="{25A8363B-A008-4ED2-A70B-DA1C829DBCAA}" dt="2023-05-04T14:35:25.707" v="3113" actId="26606"/>
          <ac:cxnSpMkLst>
            <pc:docMk/>
            <pc:sldMk cId="1069357250" sldId="282"/>
            <ac:cxnSpMk id="18" creationId="{D6206FDC-2777-4D7F-AF9C-73413DA664C9}"/>
          </ac:cxnSpMkLst>
        </pc:cxnChg>
      </pc:sldChg>
      <pc:sldChg chg="delSp add del mod setBg delDesignElem">
        <pc:chgData name="Sunil Kumar [E2E Bus. Analyst]" userId="1519e6a9-c171-4748-a63d-af57a5778f1f" providerId="ADAL" clId="{25A8363B-A008-4ED2-A70B-DA1C829DBCAA}" dt="2023-05-05T19:25:03.180" v="3266" actId="2696"/>
        <pc:sldMkLst>
          <pc:docMk/>
          <pc:sldMk cId="1424874010" sldId="282"/>
        </pc:sldMkLst>
        <pc:spChg chg="del">
          <ac:chgData name="Sunil Kumar [E2E Bus. Analyst]" userId="1519e6a9-c171-4748-a63d-af57a5778f1f" providerId="ADAL" clId="{25A8363B-A008-4ED2-A70B-DA1C829DBCAA}" dt="2023-05-05T19:22:26.980" v="3243"/>
          <ac:spMkLst>
            <pc:docMk/>
            <pc:sldMk cId="1424874010" sldId="282"/>
            <ac:spMk id="33" creationId="{A4AC5506-6312-4701-8D3C-40187889A947}"/>
          </ac:spMkLst>
        </pc:spChg>
        <pc:picChg chg="del">
          <ac:chgData name="Sunil Kumar [E2E Bus. Analyst]" userId="1519e6a9-c171-4748-a63d-af57a5778f1f" providerId="ADAL" clId="{25A8363B-A008-4ED2-A70B-DA1C829DBCAA}" dt="2023-05-05T19:22:48.190" v="3244" actId="478"/>
          <ac:picMkLst>
            <pc:docMk/>
            <pc:sldMk cId="1424874010" sldId="282"/>
            <ac:picMk id="8" creationId="{118D7D0A-C8A5-A89A-95D5-C04158115304}"/>
          </ac:picMkLst>
        </pc:picChg>
      </pc:sldChg>
      <pc:sldChg chg="addSp delSp modSp new mod ord setBg">
        <pc:chgData name="Sunil Kumar [E2E Bus. Analyst]" userId="1519e6a9-c171-4748-a63d-af57a5778f1f" providerId="ADAL" clId="{25A8363B-A008-4ED2-A70B-DA1C829DBCAA}" dt="2023-05-05T19:38:40.452" v="3368" actId="1037"/>
        <pc:sldMkLst>
          <pc:docMk/>
          <pc:sldMk cId="379524935" sldId="283"/>
        </pc:sldMkLst>
        <pc:spChg chg="mod">
          <ac:chgData name="Sunil Kumar [E2E Bus. Analyst]" userId="1519e6a9-c171-4748-a63d-af57a5778f1f" providerId="ADAL" clId="{25A8363B-A008-4ED2-A70B-DA1C829DBCAA}" dt="2023-05-05T19:23:23.384" v="3265" actId="26606"/>
          <ac:spMkLst>
            <pc:docMk/>
            <pc:sldMk cId="379524935" sldId="283"/>
            <ac:spMk id="2" creationId="{58D5B773-731B-8432-65CD-B5C0B0D15B97}"/>
          </ac:spMkLst>
        </pc:spChg>
        <pc:spChg chg="add del">
          <ac:chgData name="Sunil Kumar [E2E Bus. Analyst]" userId="1519e6a9-c171-4748-a63d-af57a5778f1f" providerId="ADAL" clId="{25A8363B-A008-4ED2-A70B-DA1C829DBCAA}" dt="2023-05-05T19:23:23.384" v="3265" actId="26606"/>
          <ac:spMkLst>
            <pc:docMk/>
            <pc:sldMk cId="379524935" sldId="283"/>
            <ac:spMk id="3" creationId="{7888543D-6061-7C95-1137-135219705E64}"/>
          </ac:spMkLst>
        </pc:spChg>
        <pc:spChg chg="add">
          <ac:chgData name="Sunil Kumar [E2E Bus. Analyst]" userId="1519e6a9-c171-4748-a63d-af57a5778f1f" providerId="ADAL" clId="{25A8363B-A008-4ED2-A70B-DA1C829DBCAA}" dt="2023-05-05T19:23:23.384" v="3265" actId="26606"/>
          <ac:spMkLst>
            <pc:docMk/>
            <pc:sldMk cId="379524935" sldId="283"/>
            <ac:spMk id="8" creationId="{1B15ED52-F352-441B-82BF-E0EA34836D08}"/>
          </ac:spMkLst>
        </pc:spChg>
        <pc:spChg chg="add mod">
          <ac:chgData name="Sunil Kumar [E2E Bus. Analyst]" userId="1519e6a9-c171-4748-a63d-af57a5778f1f" providerId="ADAL" clId="{25A8363B-A008-4ED2-A70B-DA1C829DBCAA}" dt="2023-05-05T19:37:46.223" v="3339" actId="14100"/>
          <ac:spMkLst>
            <pc:docMk/>
            <pc:sldMk cId="379524935" sldId="283"/>
            <ac:spMk id="9" creationId="{AC7A1C59-67A8-37F7-032A-B4BA9557F402}"/>
          </ac:spMkLst>
        </pc:spChg>
        <pc:spChg chg="add del">
          <ac:chgData name="Sunil Kumar [E2E Bus. Analyst]" userId="1519e6a9-c171-4748-a63d-af57a5778f1f" providerId="ADAL" clId="{25A8363B-A008-4ED2-A70B-DA1C829DBCAA}" dt="2023-05-05T19:23:23.374" v="3264" actId="26606"/>
          <ac:spMkLst>
            <pc:docMk/>
            <pc:sldMk cId="379524935" sldId="283"/>
            <ac:spMk id="10" creationId="{A3363022-C969-41E9-8EB2-E4C94908C1FA}"/>
          </ac:spMkLst>
        </pc:spChg>
        <pc:spChg chg="add del">
          <ac:chgData name="Sunil Kumar [E2E Bus. Analyst]" userId="1519e6a9-c171-4748-a63d-af57a5778f1f" providerId="ADAL" clId="{25A8363B-A008-4ED2-A70B-DA1C829DBCAA}" dt="2023-05-05T19:23:23.374" v="3264" actId="26606"/>
          <ac:spMkLst>
            <pc:docMk/>
            <pc:sldMk cId="379524935" sldId="283"/>
            <ac:spMk id="12" creationId="{8D1AD6B3-BE88-4CEB-BA17-790657CC4729}"/>
          </ac:spMkLst>
        </pc:spChg>
        <pc:spChg chg="add mod">
          <ac:chgData name="Sunil Kumar [E2E Bus. Analyst]" userId="1519e6a9-c171-4748-a63d-af57a5778f1f" providerId="ADAL" clId="{25A8363B-A008-4ED2-A70B-DA1C829DBCAA}" dt="2023-05-05T19:38:40.452" v="3368" actId="1037"/>
          <ac:spMkLst>
            <pc:docMk/>
            <pc:sldMk cId="379524935" sldId="283"/>
            <ac:spMk id="13" creationId="{172746A5-BCDD-45B6-AC52-292D5216789C}"/>
          </ac:spMkLst>
        </pc:spChg>
        <pc:spChg chg="add">
          <ac:chgData name="Sunil Kumar [E2E Bus. Analyst]" userId="1519e6a9-c171-4748-a63d-af57a5778f1f" providerId="ADAL" clId="{25A8363B-A008-4ED2-A70B-DA1C829DBCAA}" dt="2023-05-05T19:23:23.384" v="3265" actId="26606"/>
          <ac:spMkLst>
            <pc:docMk/>
            <pc:sldMk cId="379524935" sldId="283"/>
            <ac:spMk id="19" creationId="{3B2E3793-BFE6-45A2-9B7B-E18844431C99}"/>
          </ac:spMkLst>
        </pc:spChg>
        <pc:spChg chg="add">
          <ac:chgData name="Sunil Kumar [E2E Bus. Analyst]" userId="1519e6a9-c171-4748-a63d-af57a5778f1f" providerId="ADAL" clId="{25A8363B-A008-4ED2-A70B-DA1C829DBCAA}" dt="2023-05-05T19:23:23.384" v="3265" actId="26606"/>
          <ac:spMkLst>
            <pc:docMk/>
            <pc:sldMk cId="379524935" sldId="283"/>
            <ac:spMk id="20" creationId="{BC4C4868-CB8F-4AF9-9CDB-8108F2C19B67}"/>
          </ac:spMkLst>
        </pc:spChg>
        <pc:spChg chg="add">
          <ac:chgData name="Sunil Kumar [E2E Bus. Analyst]" userId="1519e6a9-c171-4748-a63d-af57a5778f1f" providerId="ADAL" clId="{25A8363B-A008-4ED2-A70B-DA1C829DBCAA}" dt="2023-05-05T19:23:23.384" v="3265" actId="26606"/>
          <ac:spMkLst>
            <pc:docMk/>
            <pc:sldMk cId="379524935" sldId="283"/>
            <ac:spMk id="21" creationId="{375E0459-6403-40CD-989D-56A4407CA12E}"/>
          </ac:spMkLst>
        </pc:spChg>
        <pc:spChg chg="add">
          <ac:chgData name="Sunil Kumar [E2E Bus. Analyst]" userId="1519e6a9-c171-4748-a63d-af57a5778f1f" providerId="ADAL" clId="{25A8363B-A008-4ED2-A70B-DA1C829DBCAA}" dt="2023-05-05T19:23:23.384" v="3265" actId="26606"/>
          <ac:spMkLst>
            <pc:docMk/>
            <pc:sldMk cId="379524935" sldId="283"/>
            <ac:spMk id="22" creationId="{53E5B1A8-3AC9-4BD1-9BBC-78CA94F2D1BA}"/>
          </ac:spMkLst>
        </pc:spChg>
        <pc:spChg chg="add del">
          <ac:chgData name="Sunil Kumar [E2E Bus. Analyst]" userId="1519e6a9-c171-4748-a63d-af57a5778f1f" providerId="ADAL" clId="{25A8363B-A008-4ED2-A70B-DA1C829DBCAA}" dt="2023-05-05T19:25:38.907" v="3267" actId="478"/>
          <ac:spMkLst>
            <pc:docMk/>
            <pc:sldMk cId="379524935" sldId="283"/>
            <ac:spMk id="23" creationId="{7888543D-6061-7C95-1137-135219705E64}"/>
          </ac:spMkLst>
        </pc:spChg>
        <pc:grpChg chg="add del">
          <ac:chgData name="Sunil Kumar [E2E Bus. Analyst]" userId="1519e6a9-c171-4748-a63d-af57a5778f1f" providerId="ADAL" clId="{25A8363B-A008-4ED2-A70B-DA1C829DBCAA}" dt="2023-05-05T19:23:23.374" v="3264" actId="26606"/>
          <ac:grpSpMkLst>
            <pc:docMk/>
            <pc:sldMk cId="379524935" sldId="283"/>
            <ac:grpSpMk id="14" creationId="{89D1390B-7E13-4B4F-9CB2-391063412E54}"/>
          </ac:grpSpMkLst>
        </pc:grpChg>
        <pc:picChg chg="add mod">
          <ac:chgData name="Sunil Kumar [E2E Bus. Analyst]" userId="1519e6a9-c171-4748-a63d-af57a5778f1f" providerId="ADAL" clId="{25A8363B-A008-4ED2-A70B-DA1C829DBCAA}" dt="2023-05-05T19:38:36.538" v="3366" actId="1036"/>
          <ac:picMkLst>
            <pc:docMk/>
            <pc:sldMk cId="379524935" sldId="283"/>
            <ac:picMk id="5" creationId="{B5997E8A-21AA-F03B-F60A-559B16C406FB}"/>
          </ac:picMkLst>
        </pc:picChg>
        <pc:picChg chg="add del">
          <ac:chgData name="Sunil Kumar [E2E Bus. Analyst]" userId="1519e6a9-c171-4748-a63d-af57a5778f1f" providerId="ADAL" clId="{25A8363B-A008-4ED2-A70B-DA1C829DBCAA}" dt="2023-05-05T19:23:23.374" v="3264" actId="26606"/>
          <ac:picMkLst>
            <pc:docMk/>
            <pc:sldMk cId="379524935" sldId="283"/>
            <ac:picMk id="7" creationId="{047F9F43-93CF-DC9E-F3D8-45F778D10C6A}"/>
          </ac:picMkLst>
        </pc:picChg>
      </pc:sldChg>
      <pc:sldChg chg="delSp add del setBg delDesignElem">
        <pc:chgData name="Sunil Kumar [E2E Bus. Analyst]" userId="1519e6a9-c171-4748-a63d-af57a5778f1f" providerId="ADAL" clId="{25A8363B-A008-4ED2-A70B-DA1C829DBCAA}" dt="2023-05-04T14:37:16.272" v="3120" actId="47"/>
        <pc:sldMkLst>
          <pc:docMk/>
          <pc:sldMk cId="558995568" sldId="283"/>
        </pc:sldMkLst>
        <pc:spChg chg="del">
          <ac:chgData name="Sunil Kumar [E2E Bus. Analyst]" userId="1519e6a9-c171-4748-a63d-af57a5778f1f" providerId="ADAL" clId="{25A8363B-A008-4ED2-A70B-DA1C829DBCAA}" dt="2023-05-04T14:37:06.908" v="3118"/>
          <ac:spMkLst>
            <pc:docMk/>
            <pc:sldMk cId="558995568" sldId="283"/>
            <ac:spMk id="24" creationId="{BACC6370-2D7E-4714-9D71-7542949D7D5D}"/>
          </ac:spMkLst>
        </pc:spChg>
        <pc:spChg chg="del">
          <ac:chgData name="Sunil Kumar [E2E Bus. Analyst]" userId="1519e6a9-c171-4748-a63d-af57a5778f1f" providerId="ADAL" clId="{25A8363B-A008-4ED2-A70B-DA1C829DBCAA}" dt="2023-05-04T14:37:06.908" v="3118"/>
          <ac:spMkLst>
            <pc:docMk/>
            <pc:sldMk cId="558995568" sldId="283"/>
            <ac:spMk id="25" creationId="{F68B3F68-107C-434F-AA38-110D5EA91B85}"/>
          </ac:spMkLst>
        </pc:spChg>
        <pc:spChg chg="del">
          <ac:chgData name="Sunil Kumar [E2E Bus. Analyst]" userId="1519e6a9-c171-4748-a63d-af57a5778f1f" providerId="ADAL" clId="{25A8363B-A008-4ED2-A70B-DA1C829DBCAA}" dt="2023-05-04T14:37:06.908" v="3118"/>
          <ac:spMkLst>
            <pc:docMk/>
            <pc:sldMk cId="558995568" sldId="283"/>
            <ac:spMk id="26" creationId="{AAD0DBB9-1A4B-4391-81D4-CB19F9AB918A}"/>
          </ac:spMkLst>
        </pc:spChg>
        <pc:spChg chg="del">
          <ac:chgData name="Sunil Kumar [E2E Bus. Analyst]" userId="1519e6a9-c171-4748-a63d-af57a5778f1f" providerId="ADAL" clId="{25A8363B-A008-4ED2-A70B-DA1C829DBCAA}" dt="2023-05-04T14:37:06.908" v="3118"/>
          <ac:spMkLst>
            <pc:docMk/>
            <pc:sldMk cId="558995568" sldId="283"/>
            <ac:spMk id="27" creationId="{063BBA22-50EA-4C4D-BE05-F1CE4E63AA56}"/>
          </ac:spMkLst>
        </pc:spChg>
      </pc:sldChg>
      <pc:sldChg chg="new del">
        <pc:chgData name="Sunil Kumar [E2E Bus. Analyst]" userId="1519e6a9-c171-4748-a63d-af57a5778f1f" providerId="ADAL" clId="{25A8363B-A008-4ED2-A70B-DA1C829DBCAA}" dt="2023-05-15T18:30:48.107" v="3418" actId="2696"/>
        <pc:sldMkLst>
          <pc:docMk/>
          <pc:sldMk cId="1057797682" sldId="284"/>
        </pc:sldMkLst>
      </pc:sldChg>
      <pc:sldChg chg="addSp delSp modSp add mod">
        <pc:chgData name="Sunil Kumar [E2E Bus. Analyst]" userId="1519e6a9-c171-4748-a63d-af57a5778f1f" providerId="ADAL" clId="{25A8363B-A008-4ED2-A70B-DA1C829DBCAA}" dt="2023-05-15T18:31:29.244" v="3423" actId="1076"/>
        <pc:sldMkLst>
          <pc:docMk/>
          <pc:sldMk cId="1459437676" sldId="285"/>
        </pc:sldMkLst>
        <pc:picChg chg="add mod">
          <ac:chgData name="Sunil Kumar [E2E Bus. Analyst]" userId="1519e6a9-c171-4748-a63d-af57a5778f1f" providerId="ADAL" clId="{25A8363B-A008-4ED2-A70B-DA1C829DBCAA}" dt="2023-05-15T18:31:29.244" v="3423" actId="1076"/>
          <ac:picMkLst>
            <pc:docMk/>
            <pc:sldMk cId="1459437676" sldId="285"/>
            <ac:picMk id="4" creationId="{58CADB18-A5C8-B31B-1EDA-C2B64A7EB691}"/>
          </ac:picMkLst>
        </pc:picChg>
        <pc:picChg chg="del mod">
          <ac:chgData name="Sunil Kumar [E2E Bus. Analyst]" userId="1519e6a9-c171-4748-a63d-af57a5778f1f" providerId="ADAL" clId="{25A8363B-A008-4ED2-A70B-DA1C829DBCAA}" dt="2023-05-15T18:30:56.929" v="3420" actId="478"/>
          <ac:picMkLst>
            <pc:docMk/>
            <pc:sldMk cId="1459437676" sldId="285"/>
            <ac:picMk id="5" creationId="{0F57116C-1AD6-E57B-DF75-B2711044E9C0}"/>
          </ac:picMkLst>
        </pc:picChg>
      </pc:sldChg>
      <pc:sldChg chg="addSp delSp modSp add mod">
        <pc:chgData name="Sunil Kumar [E2E Bus. Analyst]" userId="1519e6a9-c171-4748-a63d-af57a5778f1f" providerId="ADAL" clId="{25A8363B-A008-4ED2-A70B-DA1C829DBCAA}" dt="2023-05-15T18:33:06.345" v="3456" actId="1036"/>
        <pc:sldMkLst>
          <pc:docMk/>
          <pc:sldMk cId="3818728652" sldId="286"/>
        </pc:sldMkLst>
        <pc:picChg chg="add mod">
          <ac:chgData name="Sunil Kumar [E2E Bus. Analyst]" userId="1519e6a9-c171-4748-a63d-af57a5778f1f" providerId="ADAL" clId="{25A8363B-A008-4ED2-A70B-DA1C829DBCAA}" dt="2023-05-15T18:33:06.345" v="3456" actId="1036"/>
          <ac:picMkLst>
            <pc:docMk/>
            <pc:sldMk cId="3818728652" sldId="286"/>
            <ac:picMk id="4" creationId="{76BABF54-578D-FF6A-E5BB-ED2A9448D7F9}"/>
          </ac:picMkLst>
        </pc:picChg>
        <pc:picChg chg="del">
          <ac:chgData name="Sunil Kumar [E2E Bus. Analyst]" userId="1519e6a9-c171-4748-a63d-af57a5778f1f" providerId="ADAL" clId="{25A8363B-A008-4ED2-A70B-DA1C829DBCAA}" dt="2023-05-15T18:31:33.194" v="3424" actId="478"/>
          <ac:picMkLst>
            <pc:docMk/>
            <pc:sldMk cId="3818728652" sldId="286"/>
            <ac:picMk id="5" creationId="{0F57116C-1AD6-E57B-DF75-B2711044E9C0}"/>
          </ac:picMkLst>
        </pc:picChg>
      </pc:sldChg>
      <pc:sldChg chg="add">
        <pc:chgData name="Sunil Kumar [E2E Bus. Analyst]" userId="1519e6a9-c171-4748-a63d-af57a5778f1f" providerId="ADAL" clId="{25A8363B-A008-4ED2-A70B-DA1C829DBCAA}" dt="2023-05-15T18:30:41.111" v="3416"/>
        <pc:sldMkLst>
          <pc:docMk/>
          <pc:sldMk cId="4260435102" sldId="287"/>
        </pc:sldMkLst>
      </pc:sldChg>
      <pc:sldChg chg="addSp delSp modSp add mod">
        <pc:chgData name="Sunil Kumar [E2E Bus. Analyst]" userId="1519e6a9-c171-4748-a63d-af57a5778f1f" providerId="ADAL" clId="{25A8363B-A008-4ED2-A70B-DA1C829DBCAA}" dt="2023-05-15T18:33:43.054" v="3483" actId="1036"/>
        <pc:sldMkLst>
          <pc:docMk/>
          <pc:sldMk cId="1117382151" sldId="288"/>
        </pc:sldMkLst>
        <pc:picChg chg="add mod">
          <ac:chgData name="Sunil Kumar [E2E Bus. Analyst]" userId="1519e6a9-c171-4748-a63d-af57a5778f1f" providerId="ADAL" clId="{25A8363B-A008-4ED2-A70B-DA1C829DBCAA}" dt="2023-05-15T18:33:43.054" v="3483" actId="1036"/>
          <ac:picMkLst>
            <pc:docMk/>
            <pc:sldMk cId="1117382151" sldId="288"/>
            <ac:picMk id="4" creationId="{4005F117-C803-543A-02F3-42938BED8C03}"/>
          </ac:picMkLst>
        </pc:picChg>
        <pc:picChg chg="del">
          <ac:chgData name="Sunil Kumar [E2E Bus. Analyst]" userId="1519e6a9-c171-4748-a63d-af57a5778f1f" providerId="ADAL" clId="{25A8363B-A008-4ED2-A70B-DA1C829DBCAA}" dt="2023-05-15T18:33:35.801" v="3457" actId="478"/>
          <ac:picMkLst>
            <pc:docMk/>
            <pc:sldMk cId="1117382151" sldId="288"/>
            <ac:picMk id="5" creationId="{0F57116C-1AD6-E57B-DF75-B2711044E9C0}"/>
          </ac:picMkLst>
        </pc:picChg>
      </pc:sldChg>
      <pc:sldChg chg="addSp delSp modSp new mod modMedia setBg addAnim delAnim setClrOvrMap">
        <pc:chgData name="Sunil Kumar [E2E Bus. Analyst]" userId="1519e6a9-c171-4748-a63d-af57a5778f1f" providerId="ADAL" clId="{25A8363B-A008-4ED2-A70B-DA1C829DBCAA}" dt="2023-05-29T11:20:06.800" v="3601" actId="26606"/>
        <pc:sldMkLst>
          <pc:docMk/>
          <pc:sldMk cId="1224353348" sldId="289"/>
        </pc:sldMkLst>
        <pc:spChg chg="mod">
          <ac:chgData name="Sunil Kumar [E2E Bus. Analyst]" userId="1519e6a9-c171-4748-a63d-af57a5778f1f" providerId="ADAL" clId="{25A8363B-A008-4ED2-A70B-DA1C829DBCAA}" dt="2023-05-29T11:20:06.800" v="3601" actId="26606"/>
          <ac:spMkLst>
            <pc:docMk/>
            <pc:sldMk cId="1224353348" sldId="289"/>
            <ac:spMk id="2" creationId="{85BEDE79-0C08-C9CD-094B-7FDBC9D0FC9F}"/>
          </ac:spMkLst>
        </pc:spChg>
        <pc:spChg chg="del">
          <ac:chgData name="Sunil Kumar [E2E Bus. Analyst]" userId="1519e6a9-c171-4748-a63d-af57a5778f1f" providerId="ADAL" clId="{25A8363B-A008-4ED2-A70B-DA1C829DBCAA}" dt="2023-05-29T11:06:23.168" v="3514" actId="478"/>
          <ac:spMkLst>
            <pc:docMk/>
            <pc:sldMk cId="1224353348" sldId="289"/>
            <ac:spMk id="3" creationId="{33F5BF5A-670A-C992-1312-BC555341AA3D}"/>
          </ac:spMkLst>
        </pc:spChg>
        <pc:spChg chg="add del">
          <ac:chgData name="Sunil Kumar [E2E Bus. Analyst]" userId="1519e6a9-c171-4748-a63d-af57a5778f1f" providerId="ADAL" clId="{25A8363B-A008-4ED2-A70B-DA1C829DBCAA}" dt="2023-05-29T11:19:33.013" v="3593" actId="26606"/>
          <ac:spMkLst>
            <pc:docMk/>
            <pc:sldMk cId="1224353348" sldId="289"/>
            <ac:spMk id="7" creationId="{D278ADA9-6383-4BDD-80D2-8899A402687B}"/>
          </ac:spMkLst>
        </pc:spChg>
        <pc:spChg chg="add del">
          <ac:chgData name="Sunil Kumar [E2E Bus. Analyst]" userId="1519e6a9-c171-4748-a63d-af57a5778f1f" providerId="ADAL" clId="{25A8363B-A008-4ED2-A70B-DA1C829DBCAA}" dt="2023-05-29T11:18:59.909" v="3583" actId="26606"/>
          <ac:spMkLst>
            <pc:docMk/>
            <pc:sldMk cId="1224353348" sldId="289"/>
            <ac:spMk id="8" creationId="{C1DD1A8A-57D5-4A81-AD04-532B043C5611}"/>
          </ac:spMkLst>
        </pc:spChg>
        <pc:spChg chg="add del">
          <ac:chgData name="Sunil Kumar [E2E Bus. Analyst]" userId="1519e6a9-c171-4748-a63d-af57a5778f1f" providerId="ADAL" clId="{25A8363B-A008-4ED2-A70B-DA1C829DBCAA}" dt="2023-05-29T11:19:28.765" v="3591" actId="26606"/>
          <ac:spMkLst>
            <pc:docMk/>
            <pc:sldMk cId="1224353348" sldId="289"/>
            <ac:spMk id="9" creationId="{A3363022-C969-41E9-8EB2-E4C94908C1FA}"/>
          </ac:spMkLst>
        </pc:spChg>
        <pc:spChg chg="add del">
          <ac:chgData name="Sunil Kumar [E2E Bus. Analyst]" userId="1519e6a9-c171-4748-a63d-af57a5778f1f" providerId="ADAL" clId="{25A8363B-A008-4ED2-A70B-DA1C829DBCAA}" dt="2023-05-29T11:18:59.909" v="3583" actId="26606"/>
          <ac:spMkLst>
            <pc:docMk/>
            <pc:sldMk cId="1224353348" sldId="289"/>
            <ac:spMk id="10" creationId="{007891EC-4501-44ED-A8C8-B11B6DB767AB}"/>
          </ac:spMkLst>
        </pc:spChg>
        <pc:spChg chg="add del">
          <ac:chgData name="Sunil Kumar [E2E Bus. Analyst]" userId="1519e6a9-c171-4748-a63d-af57a5778f1f" providerId="ADAL" clId="{25A8363B-A008-4ED2-A70B-DA1C829DBCAA}" dt="2023-05-29T11:19:28.765" v="3591" actId="26606"/>
          <ac:spMkLst>
            <pc:docMk/>
            <pc:sldMk cId="1224353348" sldId="289"/>
            <ac:spMk id="11" creationId="{8D1AD6B3-BE88-4CEB-BA17-790657CC4729}"/>
          </ac:spMkLst>
        </pc:spChg>
        <pc:spChg chg="add del">
          <ac:chgData name="Sunil Kumar [E2E Bus. Analyst]" userId="1519e6a9-c171-4748-a63d-af57a5778f1f" providerId="ADAL" clId="{25A8363B-A008-4ED2-A70B-DA1C829DBCAA}" dt="2023-05-29T11:19:05.892" v="3586" actId="26606"/>
          <ac:spMkLst>
            <pc:docMk/>
            <pc:sldMk cId="1224353348" sldId="289"/>
            <ac:spMk id="12" creationId="{71B2258F-86CA-4D4D-8270-BC05FCDEBFB3}"/>
          </ac:spMkLst>
        </pc:spChg>
        <pc:spChg chg="add del">
          <ac:chgData name="Sunil Kumar [E2E Bus. Analyst]" userId="1519e6a9-c171-4748-a63d-af57a5778f1f" providerId="ADAL" clId="{25A8363B-A008-4ED2-A70B-DA1C829DBCAA}" dt="2023-05-29T11:19:22.059" v="3589" actId="26606"/>
          <ac:spMkLst>
            <pc:docMk/>
            <pc:sldMk cId="1224353348" sldId="289"/>
            <ac:spMk id="15" creationId="{C1DD1A8A-57D5-4A81-AD04-532B043C5611}"/>
          </ac:spMkLst>
        </pc:spChg>
        <pc:spChg chg="add del">
          <ac:chgData name="Sunil Kumar [E2E Bus. Analyst]" userId="1519e6a9-c171-4748-a63d-af57a5778f1f" providerId="ADAL" clId="{25A8363B-A008-4ED2-A70B-DA1C829DBCAA}" dt="2023-05-29T11:19:22.059" v="3589" actId="26606"/>
          <ac:spMkLst>
            <pc:docMk/>
            <pc:sldMk cId="1224353348" sldId="289"/>
            <ac:spMk id="17" creationId="{007891EC-4501-44ED-A8C8-B11B6DB767AB}"/>
          </ac:spMkLst>
        </pc:spChg>
        <pc:spChg chg="add del">
          <ac:chgData name="Sunil Kumar [E2E Bus. Analyst]" userId="1519e6a9-c171-4748-a63d-af57a5778f1f" providerId="ADAL" clId="{25A8363B-A008-4ED2-A70B-DA1C829DBCAA}" dt="2023-05-29T11:19:33.013" v="3593" actId="26606"/>
          <ac:spMkLst>
            <pc:docMk/>
            <pc:sldMk cId="1224353348" sldId="289"/>
            <ac:spMk id="23" creationId="{484B7147-B0F6-40ED-B5A2-FF72BC8198B6}"/>
          </ac:spMkLst>
        </pc:spChg>
        <pc:spChg chg="add del">
          <ac:chgData name="Sunil Kumar [E2E Bus. Analyst]" userId="1519e6a9-c171-4748-a63d-af57a5778f1f" providerId="ADAL" clId="{25A8363B-A008-4ED2-A70B-DA1C829DBCAA}" dt="2023-05-29T11:19:33.013" v="3593" actId="26606"/>
          <ac:spMkLst>
            <pc:docMk/>
            <pc:sldMk cId="1224353348" sldId="289"/>
            <ac:spMk id="24" creationId="{B36D2DE0-0628-4A9A-A59D-7BA8B5EB3022}"/>
          </ac:spMkLst>
        </pc:spChg>
        <pc:spChg chg="add del">
          <ac:chgData name="Sunil Kumar [E2E Bus. Analyst]" userId="1519e6a9-c171-4748-a63d-af57a5778f1f" providerId="ADAL" clId="{25A8363B-A008-4ED2-A70B-DA1C829DBCAA}" dt="2023-05-29T11:19:33.013" v="3593" actId="26606"/>
          <ac:spMkLst>
            <pc:docMk/>
            <pc:sldMk cId="1224353348" sldId="289"/>
            <ac:spMk id="25" creationId="{48E405C9-94BE-41DA-928C-DEC9A8550E9F}"/>
          </ac:spMkLst>
        </pc:spChg>
        <pc:spChg chg="add del">
          <ac:chgData name="Sunil Kumar [E2E Bus. Analyst]" userId="1519e6a9-c171-4748-a63d-af57a5778f1f" providerId="ADAL" clId="{25A8363B-A008-4ED2-A70B-DA1C829DBCAA}" dt="2023-05-29T11:19:33.013" v="3593" actId="26606"/>
          <ac:spMkLst>
            <pc:docMk/>
            <pc:sldMk cId="1224353348" sldId="289"/>
            <ac:spMk id="26" creationId="{D2091A72-D5BB-42AC-8FD3-F7747D90861E}"/>
          </ac:spMkLst>
        </pc:spChg>
        <pc:spChg chg="add del">
          <ac:chgData name="Sunil Kumar [E2E Bus. Analyst]" userId="1519e6a9-c171-4748-a63d-af57a5778f1f" providerId="ADAL" clId="{25A8363B-A008-4ED2-A70B-DA1C829DBCAA}" dt="2023-05-29T11:19:33.013" v="3593" actId="26606"/>
          <ac:spMkLst>
            <pc:docMk/>
            <pc:sldMk cId="1224353348" sldId="289"/>
            <ac:spMk id="27" creationId="{6ED12BFC-A737-46AF-8411-481112D54B0C}"/>
          </ac:spMkLst>
        </pc:spChg>
        <pc:spChg chg="add del">
          <ac:chgData name="Sunil Kumar [E2E Bus. Analyst]" userId="1519e6a9-c171-4748-a63d-af57a5778f1f" providerId="ADAL" clId="{25A8363B-A008-4ED2-A70B-DA1C829DBCAA}" dt="2023-05-29T11:20:06.800" v="3601" actId="26606"/>
          <ac:spMkLst>
            <pc:docMk/>
            <pc:sldMk cId="1224353348" sldId="289"/>
            <ac:spMk id="29" creationId="{C1DD1A8A-57D5-4A81-AD04-532B043C5611}"/>
          </ac:spMkLst>
        </pc:spChg>
        <pc:spChg chg="add del">
          <ac:chgData name="Sunil Kumar [E2E Bus. Analyst]" userId="1519e6a9-c171-4748-a63d-af57a5778f1f" providerId="ADAL" clId="{25A8363B-A008-4ED2-A70B-DA1C829DBCAA}" dt="2023-05-29T11:20:06.800" v="3601" actId="26606"/>
          <ac:spMkLst>
            <pc:docMk/>
            <pc:sldMk cId="1224353348" sldId="289"/>
            <ac:spMk id="31" creationId="{007891EC-4501-44ED-A8C8-B11B6DB767AB}"/>
          </ac:spMkLst>
        </pc:spChg>
        <pc:spChg chg="add">
          <ac:chgData name="Sunil Kumar [E2E Bus. Analyst]" userId="1519e6a9-c171-4748-a63d-af57a5778f1f" providerId="ADAL" clId="{25A8363B-A008-4ED2-A70B-DA1C829DBCAA}" dt="2023-05-29T11:20:06.800" v="3601" actId="26606"/>
          <ac:spMkLst>
            <pc:docMk/>
            <pc:sldMk cId="1224353348" sldId="289"/>
            <ac:spMk id="36" creationId="{36C4118A-B523-45D9-B427-8E05B2DEA65C}"/>
          </ac:spMkLst>
        </pc:spChg>
        <pc:grpChg chg="add del">
          <ac:chgData name="Sunil Kumar [E2E Bus. Analyst]" userId="1519e6a9-c171-4748-a63d-af57a5778f1f" providerId="ADAL" clId="{25A8363B-A008-4ED2-A70B-DA1C829DBCAA}" dt="2023-05-29T11:19:28.765" v="3591" actId="26606"/>
          <ac:grpSpMkLst>
            <pc:docMk/>
            <pc:sldMk cId="1224353348" sldId="289"/>
            <ac:grpSpMk id="19" creationId="{89D1390B-7E13-4B4F-9CB2-391063412E54}"/>
          </ac:grpSpMkLst>
        </pc:grpChg>
        <pc:picChg chg="add del mod">
          <ac:chgData name="Sunil Kumar [E2E Bus. Analyst]" userId="1519e6a9-c171-4748-a63d-af57a5778f1f" providerId="ADAL" clId="{25A8363B-A008-4ED2-A70B-DA1C829DBCAA}" dt="2023-05-29T11:18:59.909" v="3583" actId="26606"/>
          <ac:picMkLst>
            <pc:docMk/>
            <pc:sldMk cId="1224353348" sldId="289"/>
            <ac:picMk id="4" creationId="{1BDE667A-E16D-2786-4FC6-B16E46B01ACE}"/>
          </ac:picMkLst>
        </pc:picChg>
        <pc:picChg chg="add del">
          <ac:chgData name="Sunil Kumar [E2E Bus. Analyst]" userId="1519e6a9-c171-4748-a63d-af57a5778f1f" providerId="ADAL" clId="{25A8363B-A008-4ED2-A70B-DA1C829DBCAA}" dt="2023-05-29T11:19:28.765" v="3591" actId="26606"/>
          <ac:picMkLst>
            <pc:docMk/>
            <pc:sldMk cId="1224353348" sldId="289"/>
            <ac:picMk id="6" creationId="{DDEA402F-FBBD-3776-DD4A-122E0BA64A7B}"/>
          </ac:picMkLst>
        </pc:picChg>
        <pc:picChg chg="add del">
          <ac:chgData name="Sunil Kumar [E2E Bus. Analyst]" userId="1519e6a9-c171-4748-a63d-af57a5778f1f" providerId="ADAL" clId="{25A8363B-A008-4ED2-A70B-DA1C829DBCAA}" dt="2023-05-29T11:19:05.892" v="3586" actId="26606"/>
          <ac:picMkLst>
            <pc:docMk/>
            <pc:sldMk cId="1224353348" sldId="289"/>
            <ac:picMk id="13" creationId="{D345CCAC-F450-50D1-B5AD-55D25BAD1681}"/>
          </ac:picMkLst>
        </pc:picChg>
        <pc:picChg chg="add del">
          <ac:chgData name="Sunil Kumar [E2E Bus. Analyst]" userId="1519e6a9-c171-4748-a63d-af57a5778f1f" providerId="ADAL" clId="{25A8363B-A008-4ED2-A70B-DA1C829DBCAA}" dt="2023-05-29T11:19:22.059" v="3589" actId="26606"/>
          <ac:picMkLst>
            <pc:docMk/>
            <pc:sldMk cId="1224353348" sldId="289"/>
            <ac:picMk id="16" creationId="{A84DE4FA-C6F9-A7B4-7E9A-D25500653D4C}"/>
          </ac:picMkLst>
        </pc:picChg>
        <pc:picChg chg="add mod ord">
          <ac:chgData name="Sunil Kumar [E2E Bus. Analyst]" userId="1519e6a9-c171-4748-a63d-af57a5778f1f" providerId="ADAL" clId="{25A8363B-A008-4ED2-A70B-DA1C829DBCAA}" dt="2023-05-29T11:20:06.800" v="3601" actId="26606"/>
          <ac:picMkLst>
            <pc:docMk/>
            <pc:sldMk cId="1224353348" sldId="289"/>
            <ac:picMk id="30" creationId="{A84DE4FA-C6F9-A7B4-7E9A-D25500653D4C}"/>
          </ac:picMkLst>
        </pc:picChg>
      </pc:sldChg>
      <pc:sldChg chg="addSp delSp modSp new mod setBg">
        <pc:chgData name="Sunil Kumar [E2E Bus. Analyst]" userId="1519e6a9-c171-4748-a63d-af57a5778f1f" providerId="ADAL" clId="{25A8363B-A008-4ED2-A70B-DA1C829DBCAA}" dt="2023-05-29T11:19:54.248" v="3600" actId="26606"/>
        <pc:sldMkLst>
          <pc:docMk/>
          <pc:sldMk cId="3965653097" sldId="290"/>
        </pc:sldMkLst>
        <pc:spChg chg="mod">
          <ac:chgData name="Sunil Kumar [E2E Bus. Analyst]" userId="1519e6a9-c171-4748-a63d-af57a5778f1f" providerId="ADAL" clId="{25A8363B-A008-4ED2-A70B-DA1C829DBCAA}" dt="2023-05-29T11:19:54.248" v="3600" actId="26606"/>
          <ac:spMkLst>
            <pc:docMk/>
            <pc:sldMk cId="3965653097" sldId="290"/>
            <ac:spMk id="2" creationId="{9821435F-5D81-4CEE-C28D-C0D80F136F25}"/>
          </ac:spMkLst>
        </pc:spChg>
        <pc:spChg chg="add del mod">
          <ac:chgData name="Sunil Kumar [E2E Bus. Analyst]" userId="1519e6a9-c171-4748-a63d-af57a5778f1f" providerId="ADAL" clId="{25A8363B-A008-4ED2-A70B-DA1C829DBCAA}" dt="2023-05-29T11:19:54.248" v="3600" actId="26606"/>
          <ac:spMkLst>
            <pc:docMk/>
            <pc:sldMk cId="3965653097" sldId="290"/>
            <ac:spMk id="3" creationId="{5EDAAFBA-8989-DE31-80FE-FBE565C0AE59}"/>
          </ac:spMkLst>
        </pc:spChg>
        <pc:spChg chg="add">
          <ac:chgData name="Sunil Kumar [E2E Bus. Analyst]" userId="1519e6a9-c171-4748-a63d-af57a5778f1f" providerId="ADAL" clId="{25A8363B-A008-4ED2-A70B-DA1C829DBCAA}" dt="2023-05-29T11:19:54.248" v="3600" actId="26606"/>
          <ac:spMkLst>
            <pc:docMk/>
            <pc:sldMk cId="3965653097" sldId="290"/>
            <ac:spMk id="9" creationId="{5C8908E2-EE49-44D2-9428-A28D2312A8D5}"/>
          </ac:spMkLst>
        </pc:spChg>
        <pc:spChg chg="add del">
          <ac:chgData name="Sunil Kumar [E2E Bus. Analyst]" userId="1519e6a9-c171-4748-a63d-af57a5778f1f" providerId="ADAL" clId="{25A8363B-A008-4ED2-A70B-DA1C829DBCAA}" dt="2023-05-29T11:19:48.177" v="3597" actId="26606"/>
          <ac:spMkLst>
            <pc:docMk/>
            <pc:sldMk cId="3965653097" sldId="290"/>
            <ac:spMk id="10" creationId="{70DFA0FD-AB28-4B25-B870-4D2BBC35BA1D}"/>
          </ac:spMkLst>
        </pc:spChg>
        <pc:spChg chg="add">
          <ac:chgData name="Sunil Kumar [E2E Bus. Analyst]" userId="1519e6a9-c171-4748-a63d-af57a5778f1f" providerId="ADAL" clId="{25A8363B-A008-4ED2-A70B-DA1C829DBCAA}" dt="2023-05-29T11:19:54.248" v="3600" actId="26606"/>
          <ac:spMkLst>
            <pc:docMk/>
            <pc:sldMk cId="3965653097" sldId="290"/>
            <ac:spMk id="15" creationId="{7449A6C7-D15F-4AA5-BFA5-71A404B47016}"/>
          </ac:spMkLst>
        </pc:spChg>
        <pc:spChg chg="add">
          <ac:chgData name="Sunil Kumar [E2E Bus. Analyst]" userId="1519e6a9-c171-4748-a63d-af57a5778f1f" providerId="ADAL" clId="{25A8363B-A008-4ED2-A70B-DA1C829DBCAA}" dt="2023-05-29T11:19:54.248" v="3600" actId="26606"/>
          <ac:spMkLst>
            <pc:docMk/>
            <pc:sldMk cId="3965653097" sldId="290"/>
            <ac:spMk id="17" creationId="{ED888B23-07FA-482A-96DF-47E31AF1A603}"/>
          </ac:spMkLst>
        </pc:spChg>
        <pc:spChg chg="add del">
          <ac:chgData name="Sunil Kumar [E2E Bus. Analyst]" userId="1519e6a9-c171-4748-a63d-af57a5778f1f" providerId="ADAL" clId="{25A8363B-A008-4ED2-A70B-DA1C829DBCAA}" dt="2023-05-29T11:19:54.163" v="3599" actId="26606"/>
          <ac:spMkLst>
            <pc:docMk/>
            <pc:sldMk cId="3965653097" sldId="290"/>
            <ac:spMk id="19" creationId="{D93394DA-E684-47C2-9020-13225823F40A}"/>
          </ac:spMkLst>
        </pc:spChg>
        <pc:grpChg chg="add">
          <ac:chgData name="Sunil Kumar [E2E Bus. Analyst]" userId="1519e6a9-c171-4748-a63d-af57a5778f1f" providerId="ADAL" clId="{25A8363B-A008-4ED2-A70B-DA1C829DBCAA}" dt="2023-05-29T11:19:54.248" v="3600" actId="26606"/>
          <ac:grpSpMkLst>
            <pc:docMk/>
            <pc:sldMk cId="3965653097" sldId="290"/>
            <ac:grpSpMk id="11" creationId="{05314994-6337-4875-8CF5-652CAFE8342C}"/>
          </ac:grpSpMkLst>
        </pc:grpChg>
        <pc:grpChg chg="add del">
          <ac:chgData name="Sunil Kumar [E2E Bus. Analyst]" userId="1519e6a9-c171-4748-a63d-af57a5778f1f" providerId="ADAL" clId="{25A8363B-A008-4ED2-A70B-DA1C829DBCAA}" dt="2023-05-29T11:19:48.177" v="3597" actId="26606"/>
          <ac:grpSpMkLst>
            <pc:docMk/>
            <pc:sldMk cId="3965653097" sldId="290"/>
            <ac:grpSpMk id="12" creationId="{0D628DFB-9CD1-4E2B-8B44-9FDF7E80F6D9}"/>
          </ac:grpSpMkLst>
        </pc:grpChg>
        <pc:graphicFrameChg chg="add del">
          <ac:chgData name="Sunil Kumar [E2E Bus. Analyst]" userId="1519e6a9-c171-4748-a63d-af57a5778f1f" providerId="ADAL" clId="{25A8363B-A008-4ED2-A70B-DA1C829DBCAA}" dt="2023-05-29T11:19:48.177" v="3597" actId="26606"/>
          <ac:graphicFrameMkLst>
            <pc:docMk/>
            <pc:sldMk cId="3965653097" sldId="290"/>
            <ac:graphicFrameMk id="5" creationId="{C2BD367E-4AD5-85C6-C953-C3C9C865D89F}"/>
          </ac:graphicFrameMkLst>
        </pc:graphicFrameChg>
        <pc:graphicFrameChg chg="add del">
          <ac:chgData name="Sunil Kumar [E2E Bus. Analyst]" userId="1519e6a9-c171-4748-a63d-af57a5778f1f" providerId="ADAL" clId="{25A8363B-A008-4ED2-A70B-DA1C829DBCAA}" dt="2023-05-29T11:19:54.163" v="3599" actId="26606"/>
          <ac:graphicFrameMkLst>
            <pc:docMk/>
            <pc:sldMk cId="3965653097" sldId="290"/>
            <ac:graphicFrameMk id="21" creationId="{129DEDF3-B4D8-A74F-E838-0ADE4BB82F08}"/>
          </ac:graphicFrameMkLst>
        </pc:graphicFrameChg>
        <pc:graphicFrameChg chg="add">
          <ac:chgData name="Sunil Kumar [E2E Bus. Analyst]" userId="1519e6a9-c171-4748-a63d-af57a5778f1f" providerId="ADAL" clId="{25A8363B-A008-4ED2-A70B-DA1C829DBCAA}" dt="2023-05-29T11:19:54.248" v="3600" actId="26606"/>
          <ac:graphicFrameMkLst>
            <pc:docMk/>
            <pc:sldMk cId="3965653097" sldId="290"/>
            <ac:graphicFrameMk id="24" creationId="{26F676D8-3F9C-CC94-BE26-7039B407730A}"/>
          </ac:graphicFrameMkLst>
        </pc:graphicFrameChg>
        <pc:picChg chg="add del">
          <ac:chgData name="Sunil Kumar [E2E Bus. Analyst]" userId="1519e6a9-c171-4748-a63d-af57a5778f1f" providerId="ADAL" clId="{25A8363B-A008-4ED2-A70B-DA1C829DBCAA}" dt="2023-05-29T11:19:48.177" v="3597" actId="26606"/>
          <ac:picMkLst>
            <pc:docMk/>
            <pc:sldMk cId="3965653097" sldId="290"/>
            <ac:picMk id="6" creationId="{B89D27F0-13A5-12DC-718A-7FDCE0B83B13}"/>
          </ac:picMkLst>
        </pc:picChg>
        <pc:picChg chg="add del">
          <ac:chgData name="Sunil Kumar [E2E Bus. Analyst]" userId="1519e6a9-c171-4748-a63d-af57a5778f1f" providerId="ADAL" clId="{25A8363B-A008-4ED2-A70B-DA1C829DBCAA}" dt="2023-05-29T11:19:54.163" v="3599" actId="26606"/>
          <ac:picMkLst>
            <pc:docMk/>
            <pc:sldMk cId="3965653097" sldId="290"/>
            <ac:picMk id="20" creationId="{0D58E9FE-2469-0738-DCD7-0D6B12D80020}"/>
          </ac:picMkLst>
        </pc:picChg>
      </pc:sldChg>
      <pc:sldChg chg="addSp modSp new mod ord setBg">
        <pc:chgData name="Sunil Kumar [E2E Bus. Analyst]" userId="1519e6a9-c171-4748-a63d-af57a5778f1f" providerId="ADAL" clId="{25A8363B-A008-4ED2-A70B-DA1C829DBCAA}" dt="2023-05-29T11:33:30.483" v="3681"/>
        <pc:sldMkLst>
          <pc:docMk/>
          <pc:sldMk cId="3114842973" sldId="291"/>
        </pc:sldMkLst>
        <pc:spChg chg="mod">
          <ac:chgData name="Sunil Kumar [E2E Bus. Analyst]" userId="1519e6a9-c171-4748-a63d-af57a5778f1f" providerId="ADAL" clId="{25A8363B-A008-4ED2-A70B-DA1C829DBCAA}" dt="2023-05-29T11:20:18.082" v="3602" actId="26606"/>
          <ac:spMkLst>
            <pc:docMk/>
            <pc:sldMk cId="3114842973" sldId="291"/>
            <ac:spMk id="2" creationId="{2244E102-7A95-1D39-AA01-440E1A45F29A}"/>
          </ac:spMkLst>
        </pc:spChg>
        <pc:spChg chg="mod">
          <ac:chgData name="Sunil Kumar [E2E Bus. Analyst]" userId="1519e6a9-c171-4748-a63d-af57a5778f1f" providerId="ADAL" clId="{25A8363B-A008-4ED2-A70B-DA1C829DBCAA}" dt="2023-05-29T11:20:18.082" v="3602" actId="26606"/>
          <ac:spMkLst>
            <pc:docMk/>
            <pc:sldMk cId="3114842973" sldId="291"/>
            <ac:spMk id="3" creationId="{84FD24B5-D444-74FE-4EC5-B866F99593AB}"/>
          </ac:spMkLst>
        </pc:spChg>
        <pc:spChg chg="add">
          <ac:chgData name="Sunil Kumar [E2E Bus. Analyst]" userId="1519e6a9-c171-4748-a63d-af57a5778f1f" providerId="ADAL" clId="{25A8363B-A008-4ED2-A70B-DA1C829DBCAA}" dt="2023-05-29T11:20:18.082" v="3602" actId="26606"/>
          <ac:spMkLst>
            <pc:docMk/>
            <pc:sldMk cId="3114842973" sldId="291"/>
            <ac:spMk id="8" creationId="{5C8908E2-EE49-44D2-9428-A28D2312A8D5}"/>
          </ac:spMkLst>
        </pc:spChg>
        <pc:spChg chg="add">
          <ac:chgData name="Sunil Kumar [E2E Bus. Analyst]" userId="1519e6a9-c171-4748-a63d-af57a5778f1f" providerId="ADAL" clId="{25A8363B-A008-4ED2-A70B-DA1C829DBCAA}" dt="2023-05-29T11:20:18.082" v="3602" actId="26606"/>
          <ac:spMkLst>
            <pc:docMk/>
            <pc:sldMk cId="3114842973" sldId="291"/>
            <ac:spMk id="14" creationId="{BD92035A-AA2F-4CD8-A556-1CE8BDEC75BD}"/>
          </ac:spMkLst>
        </pc:spChg>
        <pc:spChg chg="add">
          <ac:chgData name="Sunil Kumar [E2E Bus. Analyst]" userId="1519e6a9-c171-4748-a63d-af57a5778f1f" providerId="ADAL" clId="{25A8363B-A008-4ED2-A70B-DA1C829DBCAA}" dt="2023-05-29T11:20:18.082" v="3602" actId="26606"/>
          <ac:spMkLst>
            <pc:docMk/>
            <pc:sldMk cId="3114842973" sldId="291"/>
            <ac:spMk id="16" creationId="{ED888B23-07FA-482A-96DF-47E31AF1A603}"/>
          </ac:spMkLst>
        </pc:spChg>
        <pc:grpChg chg="add">
          <ac:chgData name="Sunil Kumar [E2E Bus. Analyst]" userId="1519e6a9-c171-4748-a63d-af57a5778f1f" providerId="ADAL" clId="{25A8363B-A008-4ED2-A70B-DA1C829DBCAA}" dt="2023-05-29T11:20:18.082" v="3602" actId="26606"/>
          <ac:grpSpMkLst>
            <pc:docMk/>
            <pc:sldMk cId="3114842973" sldId="291"/>
            <ac:grpSpMk id="10" creationId="{5D1A9D8B-3117-4D9D-BDA4-DD81895098B0}"/>
          </ac:grpSpMkLst>
        </pc:grpChg>
      </pc:sldChg>
      <pc:sldChg chg="modSp new mod">
        <pc:chgData name="Sunil Kumar [E2E Bus. Analyst]" userId="1519e6a9-c171-4748-a63d-af57a5778f1f" providerId="ADAL" clId="{25A8363B-A008-4ED2-A70B-DA1C829DBCAA}" dt="2023-05-29T11:32:59.294" v="3677" actId="255"/>
        <pc:sldMkLst>
          <pc:docMk/>
          <pc:sldMk cId="78632599" sldId="292"/>
        </pc:sldMkLst>
        <pc:spChg chg="mod">
          <ac:chgData name="Sunil Kumar [E2E Bus. Analyst]" userId="1519e6a9-c171-4748-a63d-af57a5778f1f" providerId="ADAL" clId="{25A8363B-A008-4ED2-A70B-DA1C829DBCAA}" dt="2023-05-29T11:32:59.294" v="3677" actId="255"/>
          <ac:spMkLst>
            <pc:docMk/>
            <pc:sldMk cId="78632599" sldId="292"/>
            <ac:spMk id="2" creationId="{A921D623-9E55-92DC-E333-0C002ECA6316}"/>
          </ac:spMkLst>
        </pc:spChg>
        <pc:spChg chg="mod">
          <ac:chgData name="Sunil Kumar [E2E Bus. Analyst]" userId="1519e6a9-c171-4748-a63d-af57a5778f1f" providerId="ADAL" clId="{25A8363B-A008-4ED2-A70B-DA1C829DBCAA}" dt="2023-05-29T11:32:54.591" v="3676" actId="1036"/>
          <ac:spMkLst>
            <pc:docMk/>
            <pc:sldMk cId="78632599" sldId="292"/>
            <ac:spMk id="3" creationId="{B7701488-8866-26CD-9EF6-EA1695CAEAE5}"/>
          </ac:spMkLst>
        </pc:spChg>
      </pc:sldChg>
      <pc:sldChg chg="modSp new mod">
        <pc:chgData name="Sunil Kumar [E2E Bus. Analyst]" userId="1519e6a9-c171-4748-a63d-af57a5778f1f" providerId="ADAL" clId="{25A8363B-A008-4ED2-A70B-DA1C829DBCAA}" dt="2023-05-29T11:30:42.204" v="3648" actId="20577"/>
        <pc:sldMkLst>
          <pc:docMk/>
          <pc:sldMk cId="1660628185" sldId="293"/>
        </pc:sldMkLst>
        <pc:spChg chg="mod">
          <ac:chgData name="Sunil Kumar [E2E Bus. Analyst]" userId="1519e6a9-c171-4748-a63d-af57a5778f1f" providerId="ADAL" clId="{25A8363B-A008-4ED2-A70B-DA1C829DBCAA}" dt="2023-05-29T11:28:34.581" v="3631" actId="20577"/>
          <ac:spMkLst>
            <pc:docMk/>
            <pc:sldMk cId="1660628185" sldId="293"/>
            <ac:spMk id="2" creationId="{10EF9DA4-6DB5-144C-2E91-453774C5E895}"/>
          </ac:spMkLst>
        </pc:spChg>
        <pc:spChg chg="mod">
          <ac:chgData name="Sunil Kumar [E2E Bus. Analyst]" userId="1519e6a9-c171-4748-a63d-af57a5778f1f" providerId="ADAL" clId="{25A8363B-A008-4ED2-A70B-DA1C829DBCAA}" dt="2023-05-29T11:30:42.204" v="3648" actId="20577"/>
          <ac:spMkLst>
            <pc:docMk/>
            <pc:sldMk cId="1660628185" sldId="293"/>
            <ac:spMk id="3" creationId="{5E2A552A-4034-5C84-CE3E-7586B0E26ADD}"/>
          </ac:spMkLst>
        </pc:spChg>
      </pc:sldChg>
      <pc:sldChg chg="add">
        <pc:chgData name="Sunil Kumar [E2E Bus. Analyst]" userId="1519e6a9-c171-4748-a63d-af57a5778f1f" providerId="ADAL" clId="{25A8363B-A008-4ED2-A70B-DA1C829DBCAA}" dt="2023-05-29T11:31:37.155" v="3651"/>
        <pc:sldMkLst>
          <pc:docMk/>
          <pc:sldMk cId="2463226764" sldId="2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BE1281-CD5F-4EF7-936D-811B224EFAF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A6982EE-950B-496D-A0BC-B68DDED63C64}">
      <dgm:prSet/>
      <dgm:spPr/>
      <dgm:t>
        <a:bodyPr/>
        <a:lstStyle/>
        <a:p>
          <a:r>
            <a:rPr lang="en-US"/>
            <a:t>Decision Tree Regression</a:t>
          </a:r>
        </a:p>
      </dgm:t>
    </dgm:pt>
    <dgm:pt modelId="{D8FC80E3-26A6-42CD-AD0A-6BBBC32E8A4C}" type="parTrans" cxnId="{EB762A4E-EB91-46E6-95BA-254EC6E41CEC}">
      <dgm:prSet/>
      <dgm:spPr/>
      <dgm:t>
        <a:bodyPr/>
        <a:lstStyle/>
        <a:p>
          <a:endParaRPr lang="en-US"/>
        </a:p>
      </dgm:t>
    </dgm:pt>
    <dgm:pt modelId="{63BB0E4B-0BA7-4901-9246-71F6055290C7}" type="sibTrans" cxnId="{EB762A4E-EB91-46E6-95BA-254EC6E41CEC}">
      <dgm:prSet/>
      <dgm:spPr/>
      <dgm:t>
        <a:bodyPr/>
        <a:lstStyle/>
        <a:p>
          <a:endParaRPr lang="en-US"/>
        </a:p>
      </dgm:t>
    </dgm:pt>
    <dgm:pt modelId="{9289C3B6-8360-438F-9613-45420F2031AC}">
      <dgm:prSet/>
      <dgm:spPr/>
      <dgm:t>
        <a:bodyPr/>
        <a:lstStyle/>
        <a:p>
          <a:r>
            <a:rPr lang="en-US"/>
            <a:t>Decision Tree Classifier</a:t>
          </a:r>
        </a:p>
      </dgm:t>
    </dgm:pt>
    <dgm:pt modelId="{6036966E-9D24-4D5C-A5BE-B639AA245BC0}" type="parTrans" cxnId="{E32149FA-F52F-4B3D-920E-7F050C27F7A1}">
      <dgm:prSet/>
      <dgm:spPr/>
      <dgm:t>
        <a:bodyPr/>
        <a:lstStyle/>
        <a:p>
          <a:endParaRPr lang="en-US"/>
        </a:p>
      </dgm:t>
    </dgm:pt>
    <dgm:pt modelId="{C65F4DBA-0202-40E8-ABA7-180CC41BB8B9}" type="sibTrans" cxnId="{E32149FA-F52F-4B3D-920E-7F050C27F7A1}">
      <dgm:prSet/>
      <dgm:spPr/>
      <dgm:t>
        <a:bodyPr/>
        <a:lstStyle/>
        <a:p>
          <a:endParaRPr lang="en-US"/>
        </a:p>
      </dgm:t>
    </dgm:pt>
    <dgm:pt modelId="{E4921FC5-9590-4096-8955-C2A68C88DC61}" type="pres">
      <dgm:prSet presAssocID="{B4BE1281-CD5F-4EF7-936D-811B224EFAF3}" presName="hierChild1" presStyleCnt="0">
        <dgm:presLayoutVars>
          <dgm:chPref val="1"/>
          <dgm:dir/>
          <dgm:animOne val="branch"/>
          <dgm:animLvl val="lvl"/>
          <dgm:resizeHandles/>
        </dgm:presLayoutVars>
      </dgm:prSet>
      <dgm:spPr/>
      <dgm:t>
        <a:bodyPr/>
        <a:lstStyle/>
        <a:p>
          <a:endParaRPr lang="en-IN"/>
        </a:p>
      </dgm:t>
    </dgm:pt>
    <dgm:pt modelId="{0ECE568A-9639-4EA1-9340-6FD6FE9F5629}" type="pres">
      <dgm:prSet presAssocID="{9A6982EE-950B-496D-A0BC-B68DDED63C64}" presName="hierRoot1" presStyleCnt="0"/>
      <dgm:spPr/>
    </dgm:pt>
    <dgm:pt modelId="{11665398-EE87-407B-8D20-F5AFBC987035}" type="pres">
      <dgm:prSet presAssocID="{9A6982EE-950B-496D-A0BC-B68DDED63C64}" presName="composite" presStyleCnt="0"/>
      <dgm:spPr/>
    </dgm:pt>
    <dgm:pt modelId="{8EAA4065-E172-478A-B72E-ECFD3ED40FCA}" type="pres">
      <dgm:prSet presAssocID="{9A6982EE-950B-496D-A0BC-B68DDED63C64}" presName="background" presStyleLbl="node0" presStyleIdx="0" presStyleCnt="2"/>
      <dgm:spPr/>
    </dgm:pt>
    <dgm:pt modelId="{56221032-133F-4E0C-9103-E7CB1829B26B}" type="pres">
      <dgm:prSet presAssocID="{9A6982EE-950B-496D-A0BC-B68DDED63C64}" presName="text" presStyleLbl="fgAcc0" presStyleIdx="0" presStyleCnt="2">
        <dgm:presLayoutVars>
          <dgm:chPref val="3"/>
        </dgm:presLayoutVars>
      </dgm:prSet>
      <dgm:spPr/>
      <dgm:t>
        <a:bodyPr/>
        <a:lstStyle/>
        <a:p>
          <a:endParaRPr lang="en-IN"/>
        </a:p>
      </dgm:t>
    </dgm:pt>
    <dgm:pt modelId="{456303A9-494B-4904-BCCB-536755031005}" type="pres">
      <dgm:prSet presAssocID="{9A6982EE-950B-496D-A0BC-B68DDED63C64}" presName="hierChild2" presStyleCnt="0"/>
      <dgm:spPr/>
    </dgm:pt>
    <dgm:pt modelId="{307E163F-236C-4558-9444-D0FF4391BC13}" type="pres">
      <dgm:prSet presAssocID="{9289C3B6-8360-438F-9613-45420F2031AC}" presName="hierRoot1" presStyleCnt="0"/>
      <dgm:spPr/>
    </dgm:pt>
    <dgm:pt modelId="{1B3CF175-E4F2-4F64-9513-36481587683B}" type="pres">
      <dgm:prSet presAssocID="{9289C3B6-8360-438F-9613-45420F2031AC}" presName="composite" presStyleCnt="0"/>
      <dgm:spPr/>
    </dgm:pt>
    <dgm:pt modelId="{1AE04C5F-7A90-43A2-AE5C-DBF4B2ECC4FA}" type="pres">
      <dgm:prSet presAssocID="{9289C3B6-8360-438F-9613-45420F2031AC}" presName="background" presStyleLbl="node0" presStyleIdx="1" presStyleCnt="2"/>
      <dgm:spPr/>
    </dgm:pt>
    <dgm:pt modelId="{8B41BACF-85A6-49D1-ADBC-63F2FB423F88}" type="pres">
      <dgm:prSet presAssocID="{9289C3B6-8360-438F-9613-45420F2031AC}" presName="text" presStyleLbl="fgAcc0" presStyleIdx="1" presStyleCnt="2">
        <dgm:presLayoutVars>
          <dgm:chPref val="3"/>
        </dgm:presLayoutVars>
      </dgm:prSet>
      <dgm:spPr/>
      <dgm:t>
        <a:bodyPr/>
        <a:lstStyle/>
        <a:p>
          <a:endParaRPr lang="en-IN"/>
        </a:p>
      </dgm:t>
    </dgm:pt>
    <dgm:pt modelId="{C50AD60C-8681-4A04-AA4D-CE862833EB89}" type="pres">
      <dgm:prSet presAssocID="{9289C3B6-8360-438F-9613-45420F2031AC}" presName="hierChild2" presStyleCnt="0"/>
      <dgm:spPr/>
    </dgm:pt>
  </dgm:ptLst>
  <dgm:cxnLst>
    <dgm:cxn modelId="{E32149FA-F52F-4B3D-920E-7F050C27F7A1}" srcId="{B4BE1281-CD5F-4EF7-936D-811B224EFAF3}" destId="{9289C3B6-8360-438F-9613-45420F2031AC}" srcOrd="1" destOrd="0" parTransId="{6036966E-9D24-4D5C-A5BE-B639AA245BC0}" sibTransId="{C65F4DBA-0202-40E8-ABA7-180CC41BB8B9}"/>
    <dgm:cxn modelId="{7B695B45-7DA6-4B50-B3FF-946B22C78820}" type="presOf" srcId="{B4BE1281-CD5F-4EF7-936D-811B224EFAF3}" destId="{E4921FC5-9590-4096-8955-C2A68C88DC61}" srcOrd="0" destOrd="0" presId="urn:microsoft.com/office/officeart/2005/8/layout/hierarchy1"/>
    <dgm:cxn modelId="{80DBC3FD-1EEF-4C19-AE62-B41195B310A4}" type="presOf" srcId="{9A6982EE-950B-496D-A0BC-B68DDED63C64}" destId="{56221032-133F-4E0C-9103-E7CB1829B26B}" srcOrd="0" destOrd="0" presId="urn:microsoft.com/office/officeart/2005/8/layout/hierarchy1"/>
    <dgm:cxn modelId="{EB762A4E-EB91-46E6-95BA-254EC6E41CEC}" srcId="{B4BE1281-CD5F-4EF7-936D-811B224EFAF3}" destId="{9A6982EE-950B-496D-A0BC-B68DDED63C64}" srcOrd="0" destOrd="0" parTransId="{D8FC80E3-26A6-42CD-AD0A-6BBBC32E8A4C}" sibTransId="{63BB0E4B-0BA7-4901-9246-71F6055290C7}"/>
    <dgm:cxn modelId="{CB3A0AA3-2C88-415F-A193-3619DC9258F3}" type="presOf" srcId="{9289C3B6-8360-438F-9613-45420F2031AC}" destId="{8B41BACF-85A6-49D1-ADBC-63F2FB423F88}" srcOrd="0" destOrd="0" presId="urn:microsoft.com/office/officeart/2005/8/layout/hierarchy1"/>
    <dgm:cxn modelId="{4366A9D9-2A8C-4BBD-A709-ECEC53292497}" type="presParOf" srcId="{E4921FC5-9590-4096-8955-C2A68C88DC61}" destId="{0ECE568A-9639-4EA1-9340-6FD6FE9F5629}" srcOrd="0" destOrd="0" presId="urn:microsoft.com/office/officeart/2005/8/layout/hierarchy1"/>
    <dgm:cxn modelId="{3557E6A3-A700-4783-AF64-FF53244B4A99}" type="presParOf" srcId="{0ECE568A-9639-4EA1-9340-6FD6FE9F5629}" destId="{11665398-EE87-407B-8D20-F5AFBC987035}" srcOrd="0" destOrd="0" presId="urn:microsoft.com/office/officeart/2005/8/layout/hierarchy1"/>
    <dgm:cxn modelId="{A9A48118-FAF1-43DF-BB92-43C0F6A34680}" type="presParOf" srcId="{11665398-EE87-407B-8D20-F5AFBC987035}" destId="{8EAA4065-E172-478A-B72E-ECFD3ED40FCA}" srcOrd="0" destOrd="0" presId="urn:microsoft.com/office/officeart/2005/8/layout/hierarchy1"/>
    <dgm:cxn modelId="{C236F919-E707-4630-B03C-A49ACFD97E88}" type="presParOf" srcId="{11665398-EE87-407B-8D20-F5AFBC987035}" destId="{56221032-133F-4E0C-9103-E7CB1829B26B}" srcOrd="1" destOrd="0" presId="urn:microsoft.com/office/officeart/2005/8/layout/hierarchy1"/>
    <dgm:cxn modelId="{4B6E482A-FB05-477C-862A-C189D88DCF8B}" type="presParOf" srcId="{0ECE568A-9639-4EA1-9340-6FD6FE9F5629}" destId="{456303A9-494B-4904-BCCB-536755031005}" srcOrd="1" destOrd="0" presId="urn:microsoft.com/office/officeart/2005/8/layout/hierarchy1"/>
    <dgm:cxn modelId="{8E886A1B-0FB3-42F5-83AF-1976F8F1D86F}" type="presParOf" srcId="{E4921FC5-9590-4096-8955-C2A68C88DC61}" destId="{307E163F-236C-4558-9444-D0FF4391BC13}" srcOrd="1" destOrd="0" presId="urn:microsoft.com/office/officeart/2005/8/layout/hierarchy1"/>
    <dgm:cxn modelId="{D9374473-D40F-4EAB-A856-937DFFB89247}" type="presParOf" srcId="{307E163F-236C-4558-9444-D0FF4391BC13}" destId="{1B3CF175-E4F2-4F64-9513-36481587683B}" srcOrd="0" destOrd="0" presId="urn:microsoft.com/office/officeart/2005/8/layout/hierarchy1"/>
    <dgm:cxn modelId="{29B688F4-5816-4E09-86E7-7A4D61CB2B8F}" type="presParOf" srcId="{1B3CF175-E4F2-4F64-9513-36481587683B}" destId="{1AE04C5F-7A90-43A2-AE5C-DBF4B2ECC4FA}" srcOrd="0" destOrd="0" presId="urn:microsoft.com/office/officeart/2005/8/layout/hierarchy1"/>
    <dgm:cxn modelId="{6FE783AB-27C6-4D09-96AB-4896F97543E5}" type="presParOf" srcId="{1B3CF175-E4F2-4F64-9513-36481587683B}" destId="{8B41BACF-85A6-49D1-ADBC-63F2FB423F88}" srcOrd="1" destOrd="0" presId="urn:microsoft.com/office/officeart/2005/8/layout/hierarchy1"/>
    <dgm:cxn modelId="{6DF678CB-A965-4A0A-BD51-7168F75BEE3D}" type="presParOf" srcId="{307E163F-236C-4558-9444-D0FF4391BC13}" destId="{C50AD60C-8681-4A04-AA4D-CE862833EB8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3D66AB-663B-400C-82BA-58B0BB85E50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EDC2A3A-211D-4FD6-A766-B28A1EFB08F3}">
      <dgm:prSet/>
      <dgm:spPr/>
      <dgm:t>
        <a:bodyPr/>
        <a:lstStyle/>
        <a:p>
          <a:r>
            <a:rPr lang="en-US"/>
            <a:t>It is great chance to have overfitting in your decision tree models.</a:t>
          </a:r>
        </a:p>
      </dgm:t>
    </dgm:pt>
    <dgm:pt modelId="{1EF8A466-A8D2-4C8C-B063-4E7939107F4F}" type="parTrans" cxnId="{6346BBB0-365C-4B7E-AFE3-D684C2A968B5}">
      <dgm:prSet/>
      <dgm:spPr/>
      <dgm:t>
        <a:bodyPr/>
        <a:lstStyle/>
        <a:p>
          <a:endParaRPr lang="en-US"/>
        </a:p>
      </dgm:t>
    </dgm:pt>
    <dgm:pt modelId="{EB100C79-4895-4307-B6C4-E970E1EFAD43}" type="sibTrans" cxnId="{6346BBB0-365C-4B7E-AFE3-D684C2A968B5}">
      <dgm:prSet/>
      <dgm:spPr/>
      <dgm:t>
        <a:bodyPr/>
        <a:lstStyle/>
        <a:p>
          <a:endParaRPr lang="en-US"/>
        </a:p>
      </dgm:t>
    </dgm:pt>
    <dgm:pt modelId="{DF432182-301F-411D-80F0-FD36A658A357}">
      <dgm:prSet/>
      <dgm:spPr/>
      <dgm:t>
        <a:bodyPr/>
        <a:lstStyle/>
        <a:p>
          <a:r>
            <a:rPr lang="en-US"/>
            <a:t>Prone to errors for imbalanced datasets.</a:t>
          </a:r>
        </a:p>
      </dgm:t>
    </dgm:pt>
    <dgm:pt modelId="{5992FB04-CEF4-4D53-AF86-B1471EAD6145}" type="parTrans" cxnId="{665B87AB-F1C7-4BE7-BF09-A5F02E776EBD}">
      <dgm:prSet/>
      <dgm:spPr/>
      <dgm:t>
        <a:bodyPr/>
        <a:lstStyle/>
        <a:p>
          <a:endParaRPr lang="en-US"/>
        </a:p>
      </dgm:t>
    </dgm:pt>
    <dgm:pt modelId="{0C611AAF-D812-41FE-BA17-2E9D6D5679B5}" type="sibTrans" cxnId="{665B87AB-F1C7-4BE7-BF09-A5F02E776EBD}">
      <dgm:prSet/>
      <dgm:spPr/>
      <dgm:t>
        <a:bodyPr/>
        <a:lstStyle/>
        <a:p>
          <a:endParaRPr lang="en-US"/>
        </a:p>
      </dgm:t>
    </dgm:pt>
    <dgm:pt modelId="{EE2A4CC3-0382-49DA-930B-916FCF555C2E}" type="pres">
      <dgm:prSet presAssocID="{BF3D66AB-663B-400C-82BA-58B0BB85E503}" presName="hierChild1" presStyleCnt="0">
        <dgm:presLayoutVars>
          <dgm:chPref val="1"/>
          <dgm:dir/>
          <dgm:animOne val="branch"/>
          <dgm:animLvl val="lvl"/>
          <dgm:resizeHandles/>
        </dgm:presLayoutVars>
      </dgm:prSet>
      <dgm:spPr/>
      <dgm:t>
        <a:bodyPr/>
        <a:lstStyle/>
        <a:p>
          <a:endParaRPr lang="en-IN"/>
        </a:p>
      </dgm:t>
    </dgm:pt>
    <dgm:pt modelId="{7B37768E-1BFC-4D20-A72C-4C43E5AAE68E}" type="pres">
      <dgm:prSet presAssocID="{2EDC2A3A-211D-4FD6-A766-B28A1EFB08F3}" presName="hierRoot1" presStyleCnt="0"/>
      <dgm:spPr/>
    </dgm:pt>
    <dgm:pt modelId="{A5C9E763-BA49-4ABD-B6B2-BCB5D7A4E4D0}" type="pres">
      <dgm:prSet presAssocID="{2EDC2A3A-211D-4FD6-A766-B28A1EFB08F3}" presName="composite" presStyleCnt="0"/>
      <dgm:spPr/>
    </dgm:pt>
    <dgm:pt modelId="{5129E97F-6974-47B8-B19E-BF4A0EAF1B5F}" type="pres">
      <dgm:prSet presAssocID="{2EDC2A3A-211D-4FD6-A766-B28A1EFB08F3}" presName="background" presStyleLbl="node0" presStyleIdx="0" presStyleCnt="2"/>
      <dgm:spPr/>
    </dgm:pt>
    <dgm:pt modelId="{942E7300-F37F-4BA2-9BA5-652CF81ED508}" type="pres">
      <dgm:prSet presAssocID="{2EDC2A3A-211D-4FD6-A766-B28A1EFB08F3}" presName="text" presStyleLbl="fgAcc0" presStyleIdx="0" presStyleCnt="2">
        <dgm:presLayoutVars>
          <dgm:chPref val="3"/>
        </dgm:presLayoutVars>
      </dgm:prSet>
      <dgm:spPr/>
      <dgm:t>
        <a:bodyPr/>
        <a:lstStyle/>
        <a:p>
          <a:endParaRPr lang="en-IN"/>
        </a:p>
      </dgm:t>
    </dgm:pt>
    <dgm:pt modelId="{BD803795-4F64-4F5E-845B-E72E28E1B407}" type="pres">
      <dgm:prSet presAssocID="{2EDC2A3A-211D-4FD6-A766-B28A1EFB08F3}" presName="hierChild2" presStyleCnt="0"/>
      <dgm:spPr/>
    </dgm:pt>
    <dgm:pt modelId="{83DF334F-6BB8-4D2C-9ACE-0CF736C770E1}" type="pres">
      <dgm:prSet presAssocID="{DF432182-301F-411D-80F0-FD36A658A357}" presName="hierRoot1" presStyleCnt="0"/>
      <dgm:spPr/>
    </dgm:pt>
    <dgm:pt modelId="{680698B4-F080-411B-800F-61D463A50B91}" type="pres">
      <dgm:prSet presAssocID="{DF432182-301F-411D-80F0-FD36A658A357}" presName="composite" presStyleCnt="0"/>
      <dgm:spPr/>
    </dgm:pt>
    <dgm:pt modelId="{062523F5-3E3F-44D9-8914-ACA269C55E0C}" type="pres">
      <dgm:prSet presAssocID="{DF432182-301F-411D-80F0-FD36A658A357}" presName="background" presStyleLbl="node0" presStyleIdx="1" presStyleCnt="2"/>
      <dgm:spPr/>
    </dgm:pt>
    <dgm:pt modelId="{5916D339-89C9-4CBD-8A46-4C4A5C77C3CA}" type="pres">
      <dgm:prSet presAssocID="{DF432182-301F-411D-80F0-FD36A658A357}" presName="text" presStyleLbl="fgAcc0" presStyleIdx="1" presStyleCnt="2">
        <dgm:presLayoutVars>
          <dgm:chPref val="3"/>
        </dgm:presLayoutVars>
      </dgm:prSet>
      <dgm:spPr/>
      <dgm:t>
        <a:bodyPr/>
        <a:lstStyle/>
        <a:p>
          <a:endParaRPr lang="en-IN"/>
        </a:p>
      </dgm:t>
    </dgm:pt>
    <dgm:pt modelId="{9DACFEB5-4DE4-49C2-B3FB-EA4097DF8749}" type="pres">
      <dgm:prSet presAssocID="{DF432182-301F-411D-80F0-FD36A658A357}" presName="hierChild2" presStyleCnt="0"/>
      <dgm:spPr/>
    </dgm:pt>
  </dgm:ptLst>
  <dgm:cxnLst>
    <dgm:cxn modelId="{C2295050-727D-4E72-82D2-87AE684FD99B}" type="presOf" srcId="{BF3D66AB-663B-400C-82BA-58B0BB85E503}" destId="{EE2A4CC3-0382-49DA-930B-916FCF555C2E}" srcOrd="0" destOrd="0" presId="urn:microsoft.com/office/officeart/2005/8/layout/hierarchy1"/>
    <dgm:cxn modelId="{3F5DDEE4-BC2F-448B-A8BA-8921C22A9493}" type="presOf" srcId="{2EDC2A3A-211D-4FD6-A766-B28A1EFB08F3}" destId="{942E7300-F37F-4BA2-9BA5-652CF81ED508}" srcOrd="0" destOrd="0" presId="urn:microsoft.com/office/officeart/2005/8/layout/hierarchy1"/>
    <dgm:cxn modelId="{665B87AB-F1C7-4BE7-BF09-A5F02E776EBD}" srcId="{BF3D66AB-663B-400C-82BA-58B0BB85E503}" destId="{DF432182-301F-411D-80F0-FD36A658A357}" srcOrd="1" destOrd="0" parTransId="{5992FB04-CEF4-4D53-AF86-B1471EAD6145}" sibTransId="{0C611AAF-D812-41FE-BA17-2E9D6D5679B5}"/>
    <dgm:cxn modelId="{6346BBB0-365C-4B7E-AFE3-D684C2A968B5}" srcId="{BF3D66AB-663B-400C-82BA-58B0BB85E503}" destId="{2EDC2A3A-211D-4FD6-A766-B28A1EFB08F3}" srcOrd="0" destOrd="0" parTransId="{1EF8A466-A8D2-4C8C-B063-4E7939107F4F}" sibTransId="{EB100C79-4895-4307-B6C4-E970E1EFAD43}"/>
    <dgm:cxn modelId="{3C3E554E-03CF-495B-ADB1-3FB04D9B7901}" type="presOf" srcId="{DF432182-301F-411D-80F0-FD36A658A357}" destId="{5916D339-89C9-4CBD-8A46-4C4A5C77C3CA}" srcOrd="0" destOrd="0" presId="urn:microsoft.com/office/officeart/2005/8/layout/hierarchy1"/>
    <dgm:cxn modelId="{A67AFD5C-50E7-45BB-82BC-A9036D966B05}" type="presParOf" srcId="{EE2A4CC3-0382-49DA-930B-916FCF555C2E}" destId="{7B37768E-1BFC-4D20-A72C-4C43E5AAE68E}" srcOrd="0" destOrd="0" presId="urn:microsoft.com/office/officeart/2005/8/layout/hierarchy1"/>
    <dgm:cxn modelId="{87073241-4594-43B5-AAEC-8FF5C39CAF4E}" type="presParOf" srcId="{7B37768E-1BFC-4D20-A72C-4C43E5AAE68E}" destId="{A5C9E763-BA49-4ABD-B6B2-BCB5D7A4E4D0}" srcOrd="0" destOrd="0" presId="urn:microsoft.com/office/officeart/2005/8/layout/hierarchy1"/>
    <dgm:cxn modelId="{799B533E-117D-422D-B3A3-2555F485A8DC}" type="presParOf" srcId="{A5C9E763-BA49-4ABD-B6B2-BCB5D7A4E4D0}" destId="{5129E97F-6974-47B8-B19E-BF4A0EAF1B5F}" srcOrd="0" destOrd="0" presId="urn:microsoft.com/office/officeart/2005/8/layout/hierarchy1"/>
    <dgm:cxn modelId="{79DFA623-CE8E-4D63-A3B1-36689FCAC860}" type="presParOf" srcId="{A5C9E763-BA49-4ABD-B6B2-BCB5D7A4E4D0}" destId="{942E7300-F37F-4BA2-9BA5-652CF81ED508}" srcOrd="1" destOrd="0" presId="urn:microsoft.com/office/officeart/2005/8/layout/hierarchy1"/>
    <dgm:cxn modelId="{7B745DBB-C98A-42FB-B957-E8E739C3C7FA}" type="presParOf" srcId="{7B37768E-1BFC-4D20-A72C-4C43E5AAE68E}" destId="{BD803795-4F64-4F5E-845B-E72E28E1B407}" srcOrd="1" destOrd="0" presId="urn:microsoft.com/office/officeart/2005/8/layout/hierarchy1"/>
    <dgm:cxn modelId="{E8D88C5C-9C14-4368-9293-8DEAFEF0BEB9}" type="presParOf" srcId="{EE2A4CC3-0382-49DA-930B-916FCF555C2E}" destId="{83DF334F-6BB8-4D2C-9ACE-0CF736C770E1}" srcOrd="1" destOrd="0" presId="urn:microsoft.com/office/officeart/2005/8/layout/hierarchy1"/>
    <dgm:cxn modelId="{EC006EBE-8DEC-4CDE-94B0-DEE91EA8B2EE}" type="presParOf" srcId="{83DF334F-6BB8-4D2C-9ACE-0CF736C770E1}" destId="{680698B4-F080-411B-800F-61D463A50B91}" srcOrd="0" destOrd="0" presId="urn:microsoft.com/office/officeart/2005/8/layout/hierarchy1"/>
    <dgm:cxn modelId="{4467FF5E-9E05-4BD7-B55A-123FCD210DC1}" type="presParOf" srcId="{680698B4-F080-411B-800F-61D463A50B91}" destId="{062523F5-3E3F-44D9-8914-ACA269C55E0C}" srcOrd="0" destOrd="0" presId="urn:microsoft.com/office/officeart/2005/8/layout/hierarchy1"/>
    <dgm:cxn modelId="{5428514A-49E9-4C7A-84F2-A8D94D91FF69}" type="presParOf" srcId="{680698B4-F080-411B-800F-61D463A50B91}" destId="{5916D339-89C9-4CBD-8A46-4C4A5C77C3CA}" srcOrd="1" destOrd="0" presId="urn:microsoft.com/office/officeart/2005/8/layout/hierarchy1"/>
    <dgm:cxn modelId="{79C84CBB-AD54-46C3-BE7D-936838B1A2A3}" type="presParOf" srcId="{83DF334F-6BB8-4D2C-9ACE-0CF736C770E1}" destId="{9DACFEB5-4DE4-49C2-B3FB-EA4097DF874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B13601-6439-4133-B4BE-3FCF3E0AF87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A51D9092-1A53-43E7-B622-16688475E7AA}">
      <dgm:prSet/>
      <dgm:spPr/>
      <dgm:t>
        <a:bodyPr/>
        <a:lstStyle/>
        <a:p>
          <a:r>
            <a:rPr lang="en-US"/>
            <a:t>Random Forest is one of the most popular and commonly used algorithms by Data Scientists. Random forest is a Supervised Machine Learning Algorithm that is used widely in Classification and Regression problems. </a:t>
          </a:r>
        </a:p>
      </dgm:t>
    </dgm:pt>
    <dgm:pt modelId="{684EAAD3-4B34-4B65-9931-8E82A875165D}" type="parTrans" cxnId="{23AFD66C-F55A-4C86-807A-9B178EEF278A}">
      <dgm:prSet/>
      <dgm:spPr/>
      <dgm:t>
        <a:bodyPr/>
        <a:lstStyle/>
        <a:p>
          <a:endParaRPr lang="en-US"/>
        </a:p>
      </dgm:t>
    </dgm:pt>
    <dgm:pt modelId="{C25EA01E-B026-472E-98C3-E8F6C712C95B}" type="sibTrans" cxnId="{23AFD66C-F55A-4C86-807A-9B178EEF278A}">
      <dgm:prSet/>
      <dgm:spPr/>
      <dgm:t>
        <a:bodyPr/>
        <a:lstStyle/>
        <a:p>
          <a:endParaRPr lang="en-US"/>
        </a:p>
      </dgm:t>
    </dgm:pt>
    <dgm:pt modelId="{C5B6ADA6-5C0D-4205-83DA-8BBCDBEE7BEB}">
      <dgm:prSet/>
      <dgm:spPr/>
      <dgm:t>
        <a:bodyPr/>
        <a:lstStyle/>
        <a:p>
          <a:r>
            <a:rPr lang="en-US" b="0" i="0"/>
            <a:t>It builds decision trees on different samples and takes their majority vote for classification and average in case of regression.</a:t>
          </a:r>
          <a:endParaRPr lang="en-US"/>
        </a:p>
      </dgm:t>
    </dgm:pt>
    <dgm:pt modelId="{80975D67-224F-4680-9CD4-9D5016B44300}" type="parTrans" cxnId="{0F0BC752-9FF6-472F-8F8C-FC437D7D818F}">
      <dgm:prSet/>
      <dgm:spPr/>
      <dgm:t>
        <a:bodyPr/>
        <a:lstStyle/>
        <a:p>
          <a:endParaRPr lang="en-US"/>
        </a:p>
      </dgm:t>
    </dgm:pt>
    <dgm:pt modelId="{A36FF22D-01EF-4BCE-9BB2-9D3F4D822F0F}" type="sibTrans" cxnId="{0F0BC752-9FF6-472F-8F8C-FC437D7D818F}">
      <dgm:prSet/>
      <dgm:spPr/>
      <dgm:t>
        <a:bodyPr/>
        <a:lstStyle/>
        <a:p>
          <a:endParaRPr lang="en-US"/>
        </a:p>
      </dgm:t>
    </dgm:pt>
    <dgm:pt modelId="{D1D54AFA-370F-4E72-86D8-A55B960AD98E}" type="pres">
      <dgm:prSet presAssocID="{F0B13601-6439-4133-B4BE-3FCF3E0AF877}" presName="hierChild1" presStyleCnt="0">
        <dgm:presLayoutVars>
          <dgm:chPref val="1"/>
          <dgm:dir/>
          <dgm:animOne val="branch"/>
          <dgm:animLvl val="lvl"/>
          <dgm:resizeHandles/>
        </dgm:presLayoutVars>
      </dgm:prSet>
      <dgm:spPr/>
      <dgm:t>
        <a:bodyPr/>
        <a:lstStyle/>
        <a:p>
          <a:endParaRPr lang="en-IN"/>
        </a:p>
      </dgm:t>
    </dgm:pt>
    <dgm:pt modelId="{D53C3FA5-BFEE-46BE-9F67-0747075A06D8}" type="pres">
      <dgm:prSet presAssocID="{A51D9092-1A53-43E7-B622-16688475E7AA}" presName="hierRoot1" presStyleCnt="0"/>
      <dgm:spPr/>
    </dgm:pt>
    <dgm:pt modelId="{D2D21579-1994-462C-B190-388F717A695B}" type="pres">
      <dgm:prSet presAssocID="{A51D9092-1A53-43E7-B622-16688475E7AA}" presName="composite" presStyleCnt="0"/>
      <dgm:spPr/>
    </dgm:pt>
    <dgm:pt modelId="{F6C1C605-1A73-4406-BB42-EE992C210BB4}" type="pres">
      <dgm:prSet presAssocID="{A51D9092-1A53-43E7-B622-16688475E7AA}" presName="background" presStyleLbl="node0" presStyleIdx="0" presStyleCnt="2"/>
      <dgm:spPr/>
    </dgm:pt>
    <dgm:pt modelId="{E70ABF3E-E539-436F-A8D8-84F24E25B50F}" type="pres">
      <dgm:prSet presAssocID="{A51D9092-1A53-43E7-B622-16688475E7AA}" presName="text" presStyleLbl="fgAcc0" presStyleIdx="0" presStyleCnt="2">
        <dgm:presLayoutVars>
          <dgm:chPref val="3"/>
        </dgm:presLayoutVars>
      </dgm:prSet>
      <dgm:spPr/>
      <dgm:t>
        <a:bodyPr/>
        <a:lstStyle/>
        <a:p>
          <a:endParaRPr lang="en-IN"/>
        </a:p>
      </dgm:t>
    </dgm:pt>
    <dgm:pt modelId="{63CC262D-E43A-47D5-808C-92B8B8A6178B}" type="pres">
      <dgm:prSet presAssocID="{A51D9092-1A53-43E7-B622-16688475E7AA}" presName="hierChild2" presStyleCnt="0"/>
      <dgm:spPr/>
    </dgm:pt>
    <dgm:pt modelId="{FA368677-D03F-4C49-8AC3-BED44019FB02}" type="pres">
      <dgm:prSet presAssocID="{C5B6ADA6-5C0D-4205-83DA-8BBCDBEE7BEB}" presName="hierRoot1" presStyleCnt="0"/>
      <dgm:spPr/>
    </dgm:pt>
    <dgm:pt modelId="{62F6462A-42B4-4569-BD80-D708C598B036}" type="pres">
      <dgm:prSet presAssocID="{C5B6ADA6-5C0D-4205-83DA-8BBCDBEE7BEB}" presName="composite" presStyleCnt="0"/>
      <dgm:spPr/>
    </dgm:pt>
    <dgm:pt modelId="{6A66E960-F6DD-4A0F-8CC7-4138703626F3}" type="pres">
      <dgm:prSet presAssocID="{C5B6ADA6-5C0D-4205-83DA-8BBCDBEE7BEB}" presName="background" presStyleLbl="node0" presStyleIdx="1" presStyleCnt="2"/>
      <dgm:spPr/>
    </dgm:pt>
    <dgm:pt modelId="{E84C40D3-13D4-4C93-BA24-0CFADFC09AD6}" type="pres">
      <dgm:prSet presAssocID="{C5B6ADA6-5C0D-4205-83DA-8BBCDBEE7BEB}" presName="text" presStyleLbl="fgAcc0" presStyleIdx="1" presStyleCnt="2">
        <dgm:presLayoutVars>
          <dgm:chPref val="3"/>
        </dgm:presLayoutVars>
      </dgm:prSet>
      <dgm:spPr/>
      <dgm:t>
        <a:bodyPr/>
        <a:lstStyle/>
        <a:p>
          <a:endParaRPr lang="en-IN"/>
        </a:p>
      </dgm:t>
    </dgm:pt>
    <dgm:pt modelId="{949FC10C-05DC-4BBF-8D09-BE686834DBF7}" type="pres">
      <dgm:prSet presAssocID="{C5B6ADA6-5C0D-4205-83DA-8BBCDBEE7BEB}" presName="hierChild2" presStyleCnt="0"/>
      <dgm:spPr/>
    </dgm:pt>
  </dgm:ptLst>
  <dgm:cxnLst>
    <dgm:cxn modelId="{64CA10E6-4411-45DB-AC38-C668C82E1B86}" type="presOf" srcId="{C5B6ADA6-5C0D-4205-83DA-8BBCDBEE7BEB}" destId="{E84C40D3-13D4-4C93-BA24-0CFADFC09AD6}" srcOrd="0" destOrd="0" presId="urn:microsoft.com/office/officeart/2005/8/layout/hierarchy1"/>
    <dgm:cxn modelId="{0F0BC752-9FF6-472F-8F8C-FC437D7D818F}" srcId="{F0B13601-6439-4133-B4BE-3FCF3E0AF877}" destId="{C5B6ADA6-5C0D-4205-83DA-8BBCDBEE7BEB}" srcOrd="1" destOrd="0" parTransId="{80975D67-224F-4680-9CD4-9D5016B44300}" sibTransId="{A36FF22D-01EF-4BCE-9BB2-9D3F4D822F0F}"/>
    <dgm:cxn modelId="{61673D5F-4ED0-4746-827B-D9DA2AD35F1C}" type="presOf" srcId="{A51D9092-1A53-43E7-B622-16688475E7AA}" destId="{E70ABF3E-E539-436F-A8D8-84F24E25B50F}" srcOrd="0" destOrd="0" presId="urn:microsoft.com/office/officeart/2005/8/layout/hierarchy1"/>
    <dgm:cxn modelId="{BD402633-440F-4684-9C3F-C94D25B533FF}" type="presOf" srcId="{F0B13601-6439-4133-B4BE-3FCF3E0AF877}" destId="{D1D54AFA-370F-4E72-86D8-A55B960AD98E}" srcOrd="0" destOrd="0" presId="urn:microsoft.com/office/officeart/2005/8/layout/hierarchy1"/>
    <dgm:cxn modelId="{23AFD66C-F55A-4C86-807A-9B178EEF278A}" srcId="{F0B13601-6439-4133-B4BE-3FCF3E0AF877}" destId="{A51D9092-1A53-43E7-B622-16688475E7AA}" srcOrd="0" destOrd="0" parTransId="{684EAAD3-4B34-4B65-9931-8E82A875165D}" sibTransId="{C25EA01E-B026-472E-98C3-E8F6C712C95B}"/>
    <dgm:cxn modelId="{8C7E909C-EA09-4329-87F0-0CF9D4A349EB}" type="presParOf" srcId="{D1D54AFA-370F-4E72-86D8-A55B960AD98E}" destId="{D53C3FA5-BFEE-46BE-9F67-0747075A06D8}" srcOrd="0" destOrd="0" presId="urn:microsoft.com/office/officeart/2005/8/layout/hierarchy1"/>
    <dgm:cxn modelId="{EFA4289C-B22C-46B4-82D3-9F54F6126C39}" type="presParOf" srcId="{D53C3FA5-BFEE-46BE-9F67-0747075A06D8}" destId="{D2D21579-1994-462C-B190-388F717A695B}" srcOrd="0" destOrd="0" presId="urn:microsoft.com/office/officeart/2005/8/layout/hierarchy1"/>
    <dgm:cxn modelId="{84201103-F493-4087-9E30-6C0B136D33C2}" type="presParOf" srcId="{D2D21579-1994-462C-B190-388F717A695B}" destId="{F6C1C605-1A73-4406-BB42-EE992C210BB4}" srcOrd="0" destOrd="0" presId="urn:microsoft.com/office/officeart/2005/8/layout/hierarchy1"/>
    <dgm:cxn modelId="{058AA2CB-4721-42CA-A591-91169B0B16A9}" type="presParOf" srcId="{D2D21579-1994-462C-B190-388F717A695B}" destId="{E70ABF3E-E539-436F-A8D8-84F24E25B50F}" srcOrd="1" destOrd="0" presId="urn:microsoft.com/office/officeart/2005/8/layout/hierarchy1"/>
    <dgm:cxn modelId="{47A9B9BB-C79D-48ED-A3F5-6D6071492F23}" type="presParOf" srcId="{D53C3FA5-BFEE-46BE-9F67-0747075A06D8}" destId="{63CC262D-E43A-47D5-808C-92B8B8A6178B}" srcOrd="1" destOrd="0" presId="urn:microsoft.com/office/officeart/2005/8/layout/hierarchy1"/>
    <dgm:cxn modelId="{AB6DE01E-DDF0-4C54-82D0-BF0F84298D3E}" type="presParOf" srcId="{D1D54AFA-370F-4E72-86D8-A55B960AD98E}" destId="{FA368677-D03F-4C49-8AC3-BED44019FB02}" srcOrd="1" destOrd="0" presId="urn:microsoft.com/office/officeart/2005/8/layout/hierarchy1"/>
    <dgm:cxn modelId="{AAA9C344-E27F-4CBF-98D0-12FE3A398A33}" type="presParOf" srcId="{FA368677-D03F-4C49-8AC3-BED44019FB02}" destId="{62F6462A-42B4-4569-BD80-D708C598B036}" srcOrd="0" destOrd="0" presId="urn:microsoft.com/office/officeart/2005/8/layout/hierarchy1"/>
    <dgm:cxn modelId="{EF4CAE2E-1948-4588-80F4-2504EC22A574}" type="presParOf" srcId="{62F6462A-42B4-4569-BD80-D708C598B036}" destId="{6A66E960-F6DD-4A0F-8CC7-4138703626F3}" srcOrd="0" destOrd="0" presId="urn:microsoft.com/office/officeart/2005/8/layout/hierarchy1"/>
    <dgm:cxn modelId="{C66C4CD5-AB3E-438E-9900-F4CE7A073277}" type="presParOf" srcId="{62F6462A-42B4-4569-BD80-D708C598B036}" destId="{E84C40D3-13D4-4C93-BA24-0CFADFC09AD6}" srcOrd="1" destOrd="0" presId="urn:microsoft.com/office/officeart/2005/8/layout/hierarchy1"/>
    <dgm:cxn modelId="{207E9DC6-CC54-4C99-BEB9-87D4B3681100}" type="presParOf" srcId="{FA368677-D03F-4C49-8AC3-BED44019FB02}" destId="{949FC10C-05DC-4BBF-8D09-BE686834DBF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A4065-E172-478A-B72E-ECFD3ED40FCA}">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221032-133F-4E0C-9103-E7CB1829B26B}">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a:t>Decision Tree Regression</a:t>
          </a:r>
        </a:p>
      </dsp:txBody>
      <dsp:txXfrm>
        <a:off x="608661" y="692298"/>
        <a:ext cx="4508047" cy="2799040"/>
      </dsp:txXfrm>
    </dsp:sp>
    <dsp:sp modelId="{1AE04C5F-7A90-43A2-AE5C-DBF4B2ECC4FA}">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1BACF-85A6-49D1-ADBC-63F2FB423F88}">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a:t>Decision Tree Classifier</a:t>
          </a:r>
        </a:p>
      </dsp:txBody>
      <dsp:txXfrm>
        <a:off x="6331365" y="692298"/>
        <a:ext cx="4508047" cy="2799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9E97F-6974-47B8-B19E-BF4A0EAF1B5F}">
      <dsp:nvSpPr>
        <dsp:cNvPr id="0" name=""/>
        <dsp:cNvSpPr/>
      </dsp:nvSpPr>
      <dsp:spPr>
        <a:xfrm>
          <a:off x="632" y="1019972"/>
          <a:ext cx="2220823" cy="14102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2E7300-F37F-4BA2-9BA5-652CF81ED508}">
      <dsp:nvSpPr>
        <dsp:cNvPr id="0" name=""/>
        <dsp:cNvSpPr/>
      </dsp:nvSpPr>
      <dsp:spPr>
        <a:xfrm>
          <a:off x="247390" y="1254392"/>
          <a:ext cx="2220823" cy="14102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It is great chance to have overfitting in your decision tree models.</a:t>
          </a:r>
        </a:p>
      </dsp:txBody>
      <dsp:txXfrm>
        <a:off x="288694" y="1295696"/>
        <a:ext cx="2138215" cy="1327615"/>
      </dsp:txXfrm>
    </dsp:sp>
    <dsp:sp modelId="{062523F5-3E3F-44D9-8914-ACA269C55E0C}">
      <dsp:nvSpPr>
        <dsp:cNvPr id="0" name=""/>
        <dsp:cNvSpPr/>
      </dsp:nvSpPr>
      <dsp:spPr>
        <a:xfrm>
          <a:off x="2714973" y="1019972"/>
          <a:ext cx="2220823" cy="14102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16D339-89C9-4CBD-8A46-4C4A5C77C3CA}">
      <dsp:nvSpPr>
        <dsp:cNvPr id="0" name=""/>
        <dsp:cNvSpPr/>
      </dsp:nvSpPr>
      <dsp:spPr>
        <a:xfrm>
          <a:off x="2961731" y="1254392"/>
          <a:ext cx="2220823" cy="14102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Prone to errors for imbalanced datasets.</a:t>
          </a:r>
        </a:p>
      </dsp:txBody>
      <dsp:txXfrm>
        <a:off x="3003035" y="1295696"/>
        <a:ext cx="2138215" cy="1327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1C605-1A73-4406-BB42-EE992C210BB4}">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ABF3E-E539-436F-A8D8-84F24E25B50F}">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Random Forest is one of the most popular and commonly used algorithms by Data Scientists. Random forest is a Supervised Machine Learning Algorithm that is used widely in Classification and Regression problems. </a:t>
          </a:r>
        </a:p>
      </dsp:txBody>
      <dsp:txXfrm>
        <a:off x="602678" y="725825"/>
        <a:ext cx="4463730" cy="2771523"/>
      </dsp:txXfrm>
    </dsp:sp>
    <dsp:sp modelId="{6A66E960-F6DD-4A0F-8CC7-4138703626F3}">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C40D3-13D4-4C93-BA24-0CFADFC09AD6}">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0" i="0" kern="1200"/>
            <a:t>It builds decision trees on different samples and takes their majority vote for classification and average in case of regression.</a:t>
          </a:r>
          <a:endParaRPr lang="en-US" sz="2400" kern="1200"/>
        </a:p>
      </dsp:txBody>
      <dsp:txXfrm>
        <a:off x="6269123" y="725825"/>
        <a:ext cx="4463730" cy="277152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B8E7E4-DAA6-F80D-BA3B-746EA0283D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52D6B6E7-621F-7763-C800-12EE5E07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E569AEA3-8C4D-876A-3805-1437BFFD67D2}"/>
              </a:ext>
            </a:extLst>
          </p:cNvPr>
          <p:cNvSpPr>
            <a:spLocks noGrp="1"/>
          </p:cNvSpPr>
          <p:nvPr>
            <p:ph type="dt" sz="half" idx="10"/>
          </p:nvPr>
        </p:nvSpPr>
        <p:spPr/>
        <p:txBody>
          <a:bodyPr/>
          <a:lstStyle/>
          <a:p>
            <a:fld id="{62BC2E98-85D4-4C1A-8A23-3BD3AC76C2BD}" type="datetimeFigureOut">
              <a:rPr lang="en-US" smtClean="0"/>
              <a:t>6/21/2023</a:t>
            </a:fld>
            <a:endParaRPr lang="en-US"/>
          </a:p>
        </p:txBody>
      </p:sp>
      <p:sp>
        <p:nvSpPr>
          <p:cNvPr id="5" name="Footer Placeholder 4">
            <a:extLst>
              <a:ext uri="{FF2B5EF4-FFF2-40B4-BE49-F238E27FC236}">
                <a16:creationId xmlns="" xmlns:a16="http://schemas.microsoft.com/office/drawing/2014/main" id="{75F16C2B-0BE1-3177-5CC3-7609101D4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593254F-BEB0-8BAE-7C8F-BBEBA54EB941}"/>
              </a:ext>
            </a:extLst>
          </p:cNvPr>
          <p:cNvSpPr>
            <a:spLocks noGrp="1"/>
          </p:cNvSpPr>
          <p:nvPr>
            <p:ph type="sldNum" sz="quarter" idx="12"/>
          </p:nvPr>
        </p:nvSpPr>
        <p:spPr/>
        <p:txBody>
          <a:bodyPr/>
          <a:lstStyle/>
          <a:p>
            <a:fld id="{44579CF8-EA4A-4AB5-A201-64BCF3BBA7CB}" type="slidenum">
              <a:rPr lang="en-US" smtClean="0"/>
              <a:t>‹#›</a:t>
            </a:fld>
            <a:endParaRPr lang="en-US"/>
          </a:p>
        </p:txBody>
      </p:sp>
    </p:spTree>
    <p:extLst>
      <p:ext uri="{BB962C8B-B14F-4D97-AF65-F5344CB8AC3E}">
        <p14:creationId xmlns:p14="http://schemas.microsoft.com/office/powerpoint/2010/main" val="2765856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1C6B0E-C322-DDC3-13FA-09CB9746A8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7E2E098-9C54-1F73-A5A9-00B32B133C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CD155F8-21A3-4A2B-50DF-2E1EE06880D4}"/>
              </a:ext>
            </a:extLst>
          </p:cNvPr>
          <p:cNvSpPr>
            <a:spLocks noGrp="1"/>
          </p:cNvSpPr>
          <p:nvPr>
            <p:ph type="dt" sz="half" idx="10"/>
          </p:nvPr>
        </p:nvSpPr>
        <p:spPr/>
        <p:txBody>
          <a:bodyPr/>
          <a:lstStyle/>
          <a:p>
            <a:fld id="{62BC2E98-85D4-4C1A-8A23-3BD3AC76C2BD}" type="datetimeFigureOut">
              <a:rPr lang="en-US" smtClean="0"/>
              <a:t>6/21/2023</a:t>
            </a:fld>
            <a:endParaRPr lang="en-US"/>
          </a:p>
        </p:txBody>
      </p:sp>
      <p:sp>
        <p:nvSpPr>
          <p:cNvPr id="5" name="Footer Placeholder 4">
            <a:extLst>
              <a:ext uri="{FF2B5EF4-FFF2-40B4-BE49-F238E27FC236}">
                <a16:creationId xmlns="" xmlns:a16="http://schemas.microsoft.com/office/drawing/2014/main" id="{DAF617EB-C4F4-6713-4B5A-E5D0FD593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0ACDE3D-9597-1E12-58C2-566BB4A59660}"/>
              </a:ext>
            </a:extLst>
          </p:cNvPr>
          <p:cNvSpPr>
            <a:spLocks noGrp="1"/>
          </p:cNvSpPr>
          <p:nvPr>
            <p:ph type="sldNum" sz="quarter" idx="12"/>
          </p:nvPr>
        </p:nvSpPr>
        <p:spPr/>
        <p:txBody>
          <a:bodyPr/>
          <a:lstStyle/>
          <a:p>
            <a:fld id="{44579CF8-EA4A-4AB5-A201-64BCF3BBA7CB}" type="slidenum">
              <a:rPr lang="en-US" smtClean="0"/>
              <a:t>‹#›</a:t>
            </a:fld>
            <a:endParaRPr lang="en-US"/>
          </a:p>
        </p:txBody>
      </p:sp>
    </p:spTree>
    <p:extLst>
      <p:ext uri="{BB962C8B-B14F-4D97-AF65-F5344CB8AC3E}">
        <p14:creationId xmlns:p14="http://schemas.microsoft.com/office/powerpoint/2010/main" val="1178369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79A8394-85CD-599B-25E1-2911956FED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F7965A59-E51F-92BA-2E81-A588CB28BD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2807E1E-31A1-C661-730E-0894D96FC148}"/>
              </a:ext>
            </a:extLst>
          </p:cNvPr>
          <p:cNvSpPr>
            <a:spLocks noGrp="1"/>
          </p:cNvSpPr>
          <p:nvPr>
            <p:ph type="dt" sz="half" idx="10"/>
          </p:nvPr>
        </p:nvSpPr>
        <p:spPr/>
        <p:txBody>
          <a:bodyPr/>
          <a:lstStyle/>
          <a:p>
            <a:fld id="{62BC2E98-85D4-4C1A-8A23-3BD3AC76C2BD}" type="datetimeFigureOut">
              <a:rPr lang="en-US" smtClean="0"/>
              <a:t>6/21/2023</a:t>
            </a:fld>
            <a:endParaRPr lang="en-US"/>
          </a:p>
        </p:txBody>
      </p:sp>
      <p:sp>
        <p:nvSpPr>
          <p:cNvPr id="5" name="Footer Placeholder 4">
            <a:extLst>
              <a:ext uri="{FF2B5EF4-FFF2-40B4-BE49-F238E27FC236}">
                <a16:creationId xmlns="" xmlns:a16="http://schemas.microsoft.com/office/drawing/2014/main" id="{6067C1D9-2E2D-18D0-D94C-4899B9B6F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11A5E2B-ED96-B30B-FF10-97821134178D}"/>
              </a:ext>
            </a:extLst>
          </p:cNvPr>
          <p:cNvSpPr>
            <a:spLocks noGrp="1"/>
          </p:cNvSpPr>
          <p:nvPr>
            <p:ph type="sldNum" sz="quarter" idx="12"/>
          </p:nvPr>
        </p:nvSpPr>
        <p:spPr/>
        <p:txBody>
          <a:bodyPr/>
          <a:lstStyle/>
          <a:p>
            <a:fld id="{44579CF8-EA4A-4AB5-A201-64BCF3BBA7CB}" type="slidenum">
              <a:rPr lang="en-US" smtClean="0"/>
              <a:t>‹#›</a:t>
            </a:fld>
            <a:endParaRPr lang="en-US"/>
          </a:p>
        </p:txBody>
      </p:sp>
    </p:spTree>
    <p:extLst>
      <p:ext uri="{BB962C8B-B14F-4D97-AF65-F5344CB8AC3E}">
        <p14:creationId xmlns:p14="http://schemas.microsoft.com/office/powerpoint/2010/main" val="57934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BD61F6-FED7-BEA4-C2A9-D4EA02583F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A9BB0F52-16FF-AD78-55DE-33770CC945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CB744C4-1882-CE48-3EA8-D5A293822086}"/>
              </a:ext>
            </a:extLst>
          </p:cNvPr>
          <p:cNvSpPr>
            <a:spLocks noGrp="1"/>
          </p:cNvSpPr>
          <p:nvPr>
            <p:ph type="dt" sz="half" idx="10"/>
          </p:nvPr>
        </p:nvSpPr>
        <p:spPr/>
        <p:txBody>
          <a:bodyPr/>
          <a:lstStyle/>
          <a:p>
            <a:fld id="{62BC2E98-85D4-4C1A-8A23-3BD3AC76C2BD}" type="datetimeFigureOut">
              <a:rPr lang="en-US" smtClean="0"/>
              <a:t>6/21/2023</a:t>
            </a:fld>
            <a:endParaRPr lang="en-US"/>
          </a:p>
        </p:txBody>
      </p:sp>
      <p:sp>
        <p:nvSpPr>
          <p:cNvPr id="5" name="Footer Placeholder 4">
            <a:extLst>
              <a:ext uri="{FF2B5EF4-FFF2-40B4-BE49-F238E27FC236}">
                <a16:creationId xmlns="" xmlns:a16="http://schemas.microsoft.com/office/drawing/2014/main" id="{F5130EB6-FCC5-5DC3-E8AE-BEB865D57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60EC383-82AD-EFBC-87DA-50B93B868060}"/>
              </a:ext>
            </a:extLst>
          </p:cNvPr>
          <p:cNvSpPr>
            <a:spLocks noGrp="1"/>
          </p:cNvSpPr>
          <p:nvPr>
            <p:ph type="sldNum" sz="quarter" idx="12"/>
          </p:nvPr>
        </p:nvSpPr>
        <p:spPr/>
        <p:txBody>
          <a:bodyPr/>
          <a:lstStyle/>
          <a:p>
            <a:fld id="{44579CF8-EA4A-4AB5-A201-64BCF3BBA7CB}" type="slidenum">
              <a:rPr lang="en-US" smtClean="0"/>
              <a:t>‹#›</a:t>
            </a:fld>
            <a:endParaRPr lang="en-US"/>
          </a:p>
        </p:txBody>
      </p:sp>
    </p:spTree>
    <p:extLst>
      <p:ext uri="{BB962C8B-B14F-4D97-AF65-F5344CB8AC3E}">
        <p14:creationId xmlns:p14="http://schemas.microsoft.com/office/powerpoint/2010/main" val="292000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3B27E1-F6DF-32BF-8A25-9C689DBC00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A4D80D79-B916-6EC6-B47C-93ED06173E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3136FBA-D1F2-940F-370B-F763DB8A4009}"/>
              </a:ext>
            </a:extLst>
          </p:cNvPr>
          <p:cNvSpPr>
            <a:spLocks noGrp="1"/>
          </p:cNvSpPr>
          <p:nvPr>
            <p:ph type="dt" sz="half" idx="10"/>
          </p:nvPr>
        </p:nvSpPr>
        <p:spPr/>
        <p:txBody>
          <a:bodyPr/>
          <a:lstStyle/>
          <a:p>
            <a:fld id="{62BC2E98-85D4-4C1A-8A23-3BD3AC76C2BD}" type="datetimeFigureOut">
              <a:rPr lang="en-US" smtClean="0"/>
              <a:t>6/21/2023</a:t>
            </a:fld>
            <a:endParaRPr lang="en-US"/>
          </a:p>
        </p:txBody>
      </p:sp>
      <p:sp>
        <p:nvSpPr>
          <p:cNvPr id="5" name="Footer Placeholder 4">
            <a:extLst>
              <a:ext uri="{FF2B5EF4-FFF2-40B4-BE49-F238E27FC236}">
                <a16:creationId xmlns="" xmlns:a16="http://schemas.microsoft.com/office/drawing/2014/main" id="{79BF49D7-7264-1656-4338-C03B31C9C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C152CAD-32E7-22D0-6ECE-C8DE1439DB5E}"/>
              </a:ext>
            </a:extLst>
          </p:cNvPr>
          <p:cNvSpPr>
            <a:spLocks noGrp="1"/>
          </p:cNvSpPr>
          <p:nvPr>
            <p:ph type="sldNum" sz="quarter" idx="12"/>
          </p:nvPr>
        </p:nvSpPr>
        <p:spPr/>
        <p:txBody>
          <a:bodyPr/>
          <a:lstStyle/>
          <a:p>
            <a:fld id="{44579CF8-EA4A-4AB5-A201-64BCF3BBA7CB}" type="slidenum">
              <a:rPr lang="en-US" smtClean="0"/>
              <a:t>‹#›</a:t>
            </a:fld>
            <a:endParaRPr lang="en-US"/>
          </a:p>
        </p:txBody>
      </p:sp>
    </p:spTree>
    <p:extLst>
      <p:ext uri="{BB962C8B-B14F-4D97-AF65-F5344CB8AC3E}">
        <p14:creationId xmlns:p14="http://schemas.microsoft.com/office/powerpoint/2010/main" val="829540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686AF-AF11-0049-BFAD-190EE14DA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BEF26FC-CD59-AB4F-0390-32AA3D5005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AC956544-2622-199B-D58E-E6209F4327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717CB70A-B063-FDBD-7DA1-49C965D8043A}"/>
              </a:ext>
            </a:extLst>
          </p:cNvPr>
          <p:cNvSpPr>
            <a:spLocks noGrp="1"/>
          </p:cNvSpPr>
          <p:nvPr>
            <p:ph type="dt" sz="half" idx="10"/>
          </p:nvPr>
        </p:nvSpPr>
        <p:spPr/>
        <p:txBody>
          <a:bodyPr/>
          <a:lstStyle/>
          <a:p>
            <a:fld id="{62BC2E98-85D4-4C1A-8A23-3BD3AC76C2BD}" type="datetimeFigureOut">
              <a:rPr lang="en-US" smtClean="0"/>
              <a:t>6/21/2023</a:t>
            </a:fld>
            <a:endParaRPr lang="en-US"/>
          </a:p>
        </p:txBody>
      </p:sp>
      <p:sp>
        <p:nvSpPr>
          <p:cNvPr id="6" name="Footer Placeholder 5">
            <a:extLst>
              <a:ext uri="{FF2B5EF4-FFF2-40B4-BE49-F238E27FC236}">
                <a16:creationId xmlns="" xmlns:a16="http://schemas.microsoft.com/office/drawing/2014/main" id="{45ED4FF4-EF44-F799-F690-E47CC9889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BACAB68-5FF2-7B3E-6FF9-A01EE9F36BA5}"/>
              </a:ext>
            </a:extLst>
          </p:cNvPr>
          <p:cNvSpPr>
            <a:spLocks noGrp="1"/>
          </p:cNvSpPr>
          <p:nvPr>
            <p:ph type="sldNum" sz="quarter" idx="12"/>
          </p:nvPr>
        </p:nvSpPr>
        <p:spPr/>
        <p:txBody>
          <a:bodyPr/>
          <a:lstStyle/>
          <a:p>
            <a:fld id="{44579CF8-EA4A-4AB5-A201-64BCF3BBA7CB}" type="slidenum">
              <a:rPr lang="en-US" smtClean="0"/>
              <a:t>‹#›</a:t>
            </a:fld>
            <a:endParaRPr lang="en-US"/>
          </a:p>
        </p:txBody>
      </p:sp>
    </p:spTree>
    <p:extLst>
      <p:ext uri="{BB962C8B-B14F-4D97-AF65-F5344CB8AC3E}">
        <p14:creationId xmlns:p14="http://schemas.microsoft.com/office/powerpoint/2010/main" val="1375717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AE00BB-4AD8-F26F-A7D6-CEFDEAC96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5FF0C9D-C2CA-1891-8763-C1C4BE952B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62C3627-DD8F-1DC5-58A9-9E13EAB90B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EBB577F0-838D-666A-C470-01A1DC3767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4FF63A8-60EF-A473-E5B3-C8A990CE4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78C8FA9-A5CF-DEC1-CBE2-7A1D0B4306AB}"/>
              </a:ext>
            </a:extLst>
          </p:cNvPr>
          <p:cNvSpPr>
            <a:spLocks noGrp="1"/>
          </p:cNvSpPr>
          <p:nvPr>
            <p:ph type="dt" sz="half" idx="10"/>
          </p:nvPr>
        </p:nvSpPr>
        <p:spPr/>
        <p:txBody>
          <a:bodyPr/>
          <a:lstStyle/>
          <a:p>
            <a:fld id="{62BC2E98-85D4-4C1A-8A23-3BD3AC76C2BD}" type="datetimeFigureOut">
              <a:rPr lang="en-US" smtClean="0"/>
              <a:t>6/21/2023</a:t>
            </a:fld>
            <a:endParaRPr lang="en-US"/>
          </a:p>
        </p:txBody>
      </p:sp>
      <p:sp>
        <p:nvSpPr>
          <p:cNvPr id="8" name="Footer Placeholder 7">
            <a:extLst>
              <a:ext uri="{FF2B5EF4-FFF2-40B4-BE49-F238E27FC236}">
                <a16:creationId xmlns="" xmlns:a16="http://schemas.microsoft.com/office/drawing/2014/main" id="{E906D0E9-97A4-1ECC-2BC4-564BC22D45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43AA15FC-F932-B42B-13D2-138726957213}"/>
              </a:ext>
            </a:extLst>
          </p:cNvPr>
          <p:cNvSpPr>
            <a:spLocks noGrp="1"/>
          </p:cNvSpPr>
          <p:nvPr>
            <p:ph type="sldNum" sz="quarter" idx="12"/>
          </p:nvPr>
        </p:nvSpPr>
        <p:spPr/>
        <p:txBody>
          <a:bodyPr/>
          <a:lstStyle/>
          <a:p>
            <a:fld id="{44579CF8-EA4A-4AB5-A201-64BCF3BBA7CB}" type="slidenum">
              <a:rPr lang="en-US" smtClean="0"/>
              <a:t>‹#›</a:t>
            </a:fld>
            <a:endParaRPr lang="en-US"/>
          </a:p>
        </p:txBody>
      </p:sp>
    </p:spTree>
    <p:extLst>
      <p:ext uri="{BB962C8B-B14F-4D97-AF65-F5344CB8AC3E}">
        <p14:creationId xmlns:p14="http://schemas.microsoft.com/office/powerpoint/2010/main" val="3171756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A0CB83-117F-F437-8FB9-CE76F851AB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827FA17-2846-AF57-C347-6F8E6714DB97}"/>
              </a:ext>
            </a:extLst>
          </p:cNvPr>
          <p:cNvSpPr>
            <a:spLocks noGrp="1"/>
          </p:cNvSpPr>
          <p:nvPr>
            <p:ph type="dt" sz="half" idx="10"/>
          </p:nvPr>
        </p:nvSpPr>
        <p:spPr/>
        <p:txBody>
          <a:bodyPr/>
          <a:lstStyle/>
          <a:p>
            <a:fld id="{62BC2E98-85D4-4C1A-8A23-3BD3AC76C2BD}" type="datetimeFigureOut">
              <a:rPr lang="en-US" smtClean="0"/>
              <a:t>6/21/2023</a:t>
            </a:fld>
            <a:endParaRPr lang="en-US"/>
          </a:p>
        </p:txBody>
      </p:sp>
      <p:sp>
        <p:nvSpPr>
          <p:cNvPr id="4" name="Footer Placeholder 3">
            <a:extLst>
              <a:ext uri="{FF2B5EF4-FFF2-40B4-BE49-F238E27FC236}">
                <a16:creationId xmlns="" xmlns:a16="http://schemas.microsoft.com/office/drawing/2014/main" id="{A0AE1626-D12D-D273-CF39-86C4512E81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BBADA50-E5E6-D6AA-E69E-CA4C7165F8FD}"/>
              </a:ext>
            </a:extLst>
          </p:cNvPr>
          <p:cNvSpPr>
            <a:spLocks noGrp="1"/>
          </p:cNvSpPr>
          <p:nvPr>
            <p:ph type="sldNum" sz="quarter" idx="12"/>
          </p:nvPr>
        </p:nvSpPr>
        <p:spPr/>
        <p:txBody>
          <a:bodyPr/>
          <a:lstStyle/>
          <a:p>
            <a:fld id="{44579CF8-EA4A-4AB5-A201-64BCF3BBA7CB}" type="slidenum">
              <a:rPr lang="en-US" smtClean="0"/>
              <a:t>‹#›</a:t>
            </a:fld>
            <a:endParaRPr lang="en-US"/>
          </a:p>
        </p:txBody>
      </p:sp>
    </p:spTree>
    <p:extLst>
      <p:ext uri="{BB962C8B-B14F-4D97-AF65-F5344CB8AC3E}">
        <p14:creationId xmlns:p14="http://schemas.microsoft.com/office/powerpoint/2010/main" val="365459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C9869F2-0CE6-E7B4-A0E5-E957E43A77FB}"/>
              </a:ext>
            </a:extLst>
          </p:cNvPr>
          <p:cNvSpPr>
            <a:spLocks noGrp="1"/>
          </p:cNvSpPr>
          <p:nvPr>
            <p:ph type="dt" sz="half" idx="10"/>
          </p:nvPr>
        </p:nvSpPr>
        <p:spPr/>
        <p:txBody>
          <a:bodyPr/>
          <a:lstStyle/>
          <a:p>
            <a:fld id="{62BC2E98-85D4-4C1A-8A23-3BD3AC76C2BD}" type="datetimeFigureOut">
              <a:rPr lang="en-US" smtClean="0"/>
              <a:t>6/21/2023</a:t>
            </a:fld>
            <a:endParaRPr lang="en-US"/>
          </a:p>
        </p:txBody>
      </p:sp>
      <p:sp>
        <p:nvSpPr>
          <p:cNvPr id="3" name="Footer Placeholder 2">
            <a:extLst>
              <a:ext uri="{FF2B5EF4-FFF2-40B4-BE49-F238E27FC236}">
                <a16:creationId xmlns="" xmlns:a16="http://schemas.microsoft.com/office/drawing/2014/main" id="{25DE6DBF-BE15-50C8-6BAA-F173D037BC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538D77A7-3A49-0C46-6F77-D4565A1A94D4}"/>
              </a:ext>
            </a:extLst>
          </p:cNvPr>
          <p:cNvSpPr>
            <a:spLocks noGrp="1"/>
          </p:cNvSpPr>
          <p:nvPr>
            <p:ph type="sldNum" sz="quarter" idx="12"/>
          </p:nvPr>
        </p:nvSpPr>
        <p:spPr/>
        <p:txBody>
          <a:bodyPr/>
          <a:lstStyle/>
          <a:p>
            <a:fld id="{44579CF8-EA4A-4AB5-A201-64BCF3BBA7CB}" type="slidenum">
              <a:rPr lang="en-US" smtClean="0"/>
              <a:t>‹#›</a:t>
            </a:fld>
            <a:endParaRPr lang="en-US"/>
          </a:p>
        </p:txBody>
      </p:sp>
    </p:spTree>
    <p:extLst>
      <p:ext uri="{BB962C8B-B14F-4D97-AF65-F5344CB8AC3E}">
        <p14:creationId xmlns:p14="http://schemas.microsoft.com/office/powerpoint/2010/main" val="246449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3FEEFC-BD6B-1F09-87EA-87F482D40F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13FA4858-3090-483D-C61B-7E34ED7B32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DF69D06-9444-A501-8567-02E47E77A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835DDAA-62C0-6C79-5272-FCAAF27EE6B8}"/>
              </a:ext>
            </a:extLst>
          </p:cNvPr>
          <p:cNvSpPr>
            <a:spLocks noGrp="1"/>
          </p:cNvSpPr>
          <p:nvPr>
            <p:ph type="dt" sz="half" idx="10"/>
          </p:nvPr>
        </p:nvSpPr>
        <p:spPr/>
        <p:txBody>
          <a:bodyPr/>
          <a:lstStyle/>
          <a:p>
            <a:fld id="{62BC2E98-85D4-4C1A-8A23-3BD3AC76C2BD}" type="datetimeFigureOut">
              <a:rPr lang="en-US" smtClean="0"/>
              <a:t>6/21/2023</a:t>
            </a:fld>
            <a:endParaRPr lang="en-US"/>
          </a:p>
        </p:txBody>
      </p:sp>
      <p:sp>
        <p:nvSpPr>
          <p:cNvPr id="6" name="Footer Placeholder 5">
            <a:extLst>
              <a:ext uri="{FF2B5EF4-FFF2-40B4-BE49-F238E27FC236}">
                <a16:creationId xmlns="" xmlns:a16="http://schemas.microsoft.com/office/drawing/2014/main" id="{410FD721-D0DE-84BA-943F-F72ED85496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9885C04-BCFB-0D29-52A7-38A9399736C2}"/>
              </a:ext>
            </a:extLst>
          </p:cNvPr>
          <p:cNvSpPr>
            <a:spLocks noGrp="1"/>
          </p:cNvSpPr>
          <p:nvPr>
            <p:ph type="sldNum" sz="quarter" idx="12"/>
          </p:nvPr>
        </p:nvSpPr>
        <p:spPr/>
        <p:txBody>
          <a:bodyPr/>
          <a:lstStyle/>
          <a:p>
            <a:fld id="{44579CF8-EA4A-4AB5-A201-64BCF3BBA7CB}" type="slidenum">
              <a:rPr lang="en-US" smtClean="0"/>
              <a:t>‹#›</a:t>
            </a:fld>
            <a:endParaRPr lang="en-US"/>
          </a:p>
        </p:txBody>
      </p:sp>
    </p:spTree>
    <p:extLst>
      <p:ext uri="{BB962C8B-B14F-4D97-AF65-F5344CB8AC3E}">
        <p14:creationId xmlns:p14="http://schemas.microsoft.com/office/powerpoint/2010/main" val="904661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ED4A15-82D0-6B7A-E21C-41CDC5B97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178D6B9-51CA-3F1F-E847-F135BD8D36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A699942E-13C5-0FC7-804B-C921A202E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9527D3C-02DA-502C-D610-C1CD97CD451D}"/>
              </a:ext>
            </a:extLst>
          </p:cNvPr>
          <p:cNvSpPr>
            <a:spLocks noGrp="1"/>
          </p:cNvSpPr>
          <p:nvPr>
            <p:ph type="dt" sz="half" idx="10"/>
          </p:nvPr>
        </p:nvSpPr>
        <p:spPr/>
        <p:txBody>
          <a:bodyPr/>
          <a:lstStyle/>
          <a:p>
            <a:fld id="{62BC2E98-85D4-4C1A-8A23-3BD3AC76C2BD}" type="datetimeFigureOut">
              <a:rPr lang="en-US" smtClean="0"/>
              <a:t>6/21/2023</a:t>
            </a:fld>
            <a:endParaRPr lang="en-US"/>
          </a:p>
        </p:txBody>
      </p:sp>
      <p:sp>
        <p:nvSpPr>
          <p:cNvPr id="6" name="Footer Placeholder 5">
            <a:extLst>
              <a:ext uri="{FF2B5EF4-FFF2-40B4-BE49-F238E27FC236}">
                <a16:creationId xmlns="" xmlns:a16="http://schemas.microsoft.com/office/drawing/2014/main" id="{C42217FD-778C-5FA3-2A05-4D2A58511C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A7CAC77-CC72-8581-56B9-921432CE6250}"/>
              </a:ext>
            </a:extLst>
          </p:cNvPr>
          <p:cNvSpPr>
            <a:spLocks noGrp="1"/>
          </p:cNvSpPr>
          <p:nvPr>
            <p:ph type="sldNum" sz="quarter" idx="12"/>
          </p:nvPr>
        </p:nvSpPr>
        <p:spPr/>
        <p:txBody>
          <a:bodyPr/>
          <a:lstStyle/>
          <a:p>
            <a:fld id="{44579CF8-EA4A-4AB5-A201-64BCF3BBA7CB}" type="slidenum">
              <a:rPr lang="en-US" smtClean="0"/>
              <a:t>‹#›</a:t>
            </a:fld>
            <a:endParaRPr lang="en-US"/>
          </a:p>
        </p:txBody>
      </p:sp>
    </p:spTree>
    <p:extLst>
      <p:ext uri="{BB962C8B-B14F-4D97-AF65-F5344CB8AC3E}">
        <p14:creationId xmlns:p14="http://schemas.microsoft.com/office/powerpoint/2010/main" val="46680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22144D8-F6FA-F616-DB42-56103DA4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3291032-B8BB-870A-ED4D-892F446E3A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45D2AF1-3F67-C777-22FD-06B9F1AF2E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BC2E98-85D4-4C1A-8A23-3BD3AC76C2BD}" type="datetimeFigureOut">
              <a:rPr lang="en-US" smtClean="0"/>
              <a:t>6/21/2023</a:t>
            </a:fld>
            <a:endParaRPr lang="en-US"/>
          </a:p>
        </p:txBody>
      </p:sp>
      <p:sp>
        <p:nvSpPr>
          <p:cNvPr id="5" name="Footer Placeholder 4">
            <a:extLst>
              <a:ext uri="{FF2B5EF4-FFF2-40B4-BE49-F238E27FC236}">
                <a16:creationId xmlns="" xmlns:a16="http://schemas.microsoft.com/office/drawing/2014/main" id="{8E202D62-20B8-27A8-3776-8719740060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EC0C0F85-0CF0-4221-DCFA-58DD2DA700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79CF8-EA4A-4AB5-A201-64BCF3BBA7CB}" type="slidenum">
              <a:rPr lang="en-US" smtClean="0"/>
              <a:t>‹#›</a:t>
            </a:fld>
            <a:endParaRPr lang="en-US"/>
          </a:p>
        </p:txBody>
      </p:sp>
    </p:spTree>
    <p:extLst>
      <p:ext uri="{BB962C8B-B14F-4D97-AF65-F5344CB8AC3E}">
        <p14:creationId xmlns:p14="http://schemas.microsoft.com/office/powerpoint/2010/main" val="995526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towardsdatascience.com/boruta-explained-the-way-i-wish-someone-explained-it-to-me-4489d70e154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towardsdatascience.com/boruta-explained-the-way-i-wish-someone-explained-it-to-me-4489d70e154a"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owardsdatascience.com/decision-trees-explained-entropy-information-gain-gini-index-ccp-pruning-4d78070db36c#:~:text=The%20Gini%20index%20has%20a,and%20maximum%20purity%20is%200.&amp;text=Now%20that%20we%20have%20understood,to%20how%20they%20do%20predic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35">
            <a:extLst>
              <a:ext uri="{FF2B5EF4-FFF2-40B4-BE49-F238E27FC236}">
                <a16:creationId xmlns="" xmlns:a16="http://schemas.microsoft.com/office/drawing/2014/main" id="{A8DB9CD9-59B1-4D73-BC4C-98796A48EF9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37">
            <a:extLst>
              <a:ext uri="{FF2B5EF4-FFF2-40B4-BE49-F238E27FC236}">
                <a16:creationId xmlns="" xmlns:a16="http://schemas.microsoft.com/office/drawing/2014/main" id="{8874A6A9-41FF-4E33-AFA8-F9F81436A5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39">
            <a:extLst>
              <a:ext uri="{FF2B5EF4-FFF2-40B4-BE49-F238E27FC236}">
                <a16:creationId xmlns="" xmlns:a16="http://schemas.microsoft.com/office/drawing/2014/main" id="{721D730E-1F97-4071-B143-B05E6D2599B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303402" y="3985"/>
            <a:ext cx="9772765" cy="6858000"/>
            <a:chOff x="1303402" y="3985"/>
            <a:chExt cx="9772765" cy="6858000"/>
          </a:xfrm>
        </p:grpSpPr>
        <p:sp>
          <p:nvSpPr>
            <p:cNvPr id="41" name="Freeform: Shape 40">
              <a:extLst>
                <a:ext uri="{FF2B5EF4-FFF2-40B4-BE49-F238E27FC236}">
                  <a16:creationId xmlns="" xmlns:a16="http://schemas.microsoft.com/office/drawing/2014/main" id="{B3849C6A-9EE5-4604-8EAE-DD4796B79D8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41">
              <a:extLst>
                <a:ext uri="{FF2B5EF4-FFF2-40B4-BE49-F238E27FC236}">
                  <a16:creationId xmlns="" xmlns:a16="http://schemas.microsoft.com/office/drawing/2014/main" id="{308677BE-069B-4A4D-8732-E26B6EF567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Shape 42">
              <a:extLst>
                <a:ext uri="{FF2B5EF4-FFF2-40B4-BE49-F238E27FC236}">
                  <a16:creationId xmlns="" xmlns:a16="http://schemas.microsoft.com/office/drawing/2014/main" id="{9A9A575B-DD07-4388-963B-0AF3FDDCF3C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Shape 43">
              <a:extLst>
                <a:ext uri="{FF2B5EF4-FFF2-40B4-BE49-F238E27FC236}">
                  <a16:creationId xmlns="" xmlns:a16="http://schemas.microsoft.com/office/drawing/2014/main" id="{D55285E4-21EB-4EC1-AB8E-36E881E8992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Shape 44">
              <a:extLst>
                <a:ext uri="{FF2B5EF4-FFF2-40B4-BE49-F238E27FC236}">
                  <a16:creationId xmlns="" xmlns:a16="http://schemas.microsoft.com/office/drawing/2014/main" id="{6A0C77B5-3FAA-4D4F-9555-89D7516088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61" name="Freeform: Shape 45">
              <a:extLst>
                <a:ext uri="{FF2B5EF4-FFF2-40B4-BE49-F238E27FC236}">
                  <a16:creationId xmlns="" xmlns:a16="http://schemas.microsoft.com/office/drawing/2014/main" id="{5F0C96D1-A8B7-4C8E-9997-D823FD1591F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 xmlns:a16="http://schemas.microsoft.com/office/drawing/2014/main" id="{DA46556D-445B-4CD0-87A0-02A30BD1B15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8B4D49FB-1661-A246-F07A-FEE4153E7783}"/>
              </a:ext>
            </a:extLst>
          </p:cNvPr>
          <p:cNvSpPr>
            <a:spLocks noGrp="1"/>
          </p:cNvSpPr>
          <p:nvPr>
            <p:ph type="ctrTitle"/>
          </p:nvPr>
        </p:nvSpPr>
        <p:spPr>
          <a:xfrm>
            <a:off x="3215729" y="1764407"/>
            <a:ext cx="5760846" cy="2310312"/>
          </a:xfrm>
        </p:spPr>
        <p:txBody>
          <a:bodyPr vert="horz" lIns="91440" tIns="45720" rIns="91440" bIns="45720" rtlCol="0">
            <a:normAutofit/>
          </a:bodyPr>
          <a:lstStyle/>
          <a:p>
            <a:r>
              <a:rPr lang="en-US" sz="5200">
                <a:solidFill>
                  <a:schemeClr val="tx2"/>
                </a:solidFill>
              </a:rPr>
              <a:t/>
            </a:r>
            <a:br>
              <a:rPr lang="en-US" sz="5200">
                <a:solidFill>
                  <a:schemeClr val="tx2"/>
                </a:solidFill>
              </a:rPr>
            </a:br>
            <a:r>
              <a:rPr lang="en-US" sz="5200">
                <a:solidFill>
                  <a:schemeClr val="tx2"/>
                </a:solidFill>
              </a:rPr>
              <a:t>Decision Trees</a:t>
            </a:r>
          </a:p>
        </p:txBody>
      </p:sp>
      <p:sp>
        <p:nvSpPr>
          <p:cNvPr id="8" name="Title 1">
            <a:extLst>
              <a:ext uri="{FF2B5EF4-FFF2-40B4-BE49-F238E27FC236}">
                <a16:creationId xmlns="" xmlns:a16="http://schemas.microsoft.com/office/drawing/2014/main" id="{FA907E1A-956B-9101-112A-4F594A46F8AB}"/>
              </a:ext>
            </a:extLst>
          </p:cNvPr>
          <p:cNvSpPr txBox="1">
            <a:spLocks/>
          </p:cNvSpPr>
          <p:nvPr/>
        </p:nvSpPr>
        <p:spPr>
          <a:xfrm>
            <a:off x="7993143" y="6171936"/>
            <a:ext cx="5760846" cy="682079"/>
          </a:xfrm>
          <a:prstGeom prst="rect">
            <a:avLst/>
          </a:prstGeom>
        </p:spPr>
        <p:txBody>
          <a:bodyPr vert="horz" lIns="91440" tIns="45720" rIns="91440" bIns="45720" rtlCol="0">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1000"/>
              </a:spcBef>
            </a:pPr>
            <a:r>
              <a:rPr lang="en-US" sz="1500" dirty="0">
                <a:solidFill>
                  <a:schemeClr val="tx2"/>
                </a:solidFill>
                <a:latin typeface="+mn-lt"/>
                <a:ea typeface="+mn-ea"/>
                <a:cs typeface="+mn-cs"/>
              </a:rPr>
              <a:t>Sunil Kumar</a:t>
            </a:r>
          </a:p>
          <a:p>
            <a:pPr>
              <a:spcBef>
                <a:spcPts val="1000"/>
              </a:spcBef>
            </a:pPr>
            <a:r>
              <a:rPr lang="en-US" sz="1500" dirty="0">
                <a:solidFill>
                  <a:schemeClr val="tx2"/>
                </a:solidFill>
                <a:latin typeface="+mn-lt"/>
                <a:ea typeface="+mn-ea"/>
                <a:cs typeface="+mn-cs"/>
              </a:rPr>
              <a:t>Business Analyst</a:t>
            </a:r>
            <a:br>
              <a:rPr lang="en-US" sz="1500" dirty="0">
                <a:solidFill>
                  <a:schemeClr val="tx2"/>
                </a:solidFill>
                <a:latin typeface="+mn-lt"/>
                <a:ea typeface="+mn-ea"/>
                <a:cs typeface="+mn-cs"/>
              </a:rPr>
            </a:br>
            <a:endParaRPr lang="en-US" sz="1500" dirty="0">
              <a:solidFill>
                <a:schemeClr val="tx2"/>
              </a:solidFill>
              <a:latin typeface="+mn-lt"/>
              <a:ea typeface="+mn-ea"/>
              <a:cs typeface="+mn-cs"/>
            </a:endParaRPr>
          </a:p>
        </p:txBody>
      </p:sp>
    </p:spTree>
    <p:extLst>
      <p:ext uri="{BB962C8B-B14F-4D97-AF65-F5344CB8AC3E}">
        <p14:creationId xmlns:p14="http://schemas.microsoft.com/office/powerpoint/2010/main" val="1016873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4E90A9-AD93-D762-A5F6-B9C17E5CCCC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Entropy</a:t>
            </a:r>
          </a:p>
        </p:txBody>
      </p:sp>
      <p:pic>
        <p:nvPicPr>
          <p:cNvPr id="6" name="Picture 5">
            <a:extLst>
              <a:ext uri="{FF2B5EF4-FFF2-40B4-BE49-F238E27FC236}">
                <a16:creationId xmlns="" xmlns:a16="http://schemas.microsoft.com/office/drawing/2014/main" id="{DED19B58-9CE5-1943-5F4D-0F9E6B504E2A}"/>
              </a:ext>
            </a:extLst>
          </p:cNvPr>
          <p:cNvPicPr>
            <a:picLocks noChangeAspect="1"/>
          </p:cNvPicPr>
          <p:nvPr/>
        </p:nvPicPr>
        <p:blipFill>
          <a:blip r:embed="rId2"/>
          <a:stretch>
            <a:fillRect/>
          </a:stretch>
        </p:blipFill>
        <p:spPr>
          <a:xfrm>
            <a:off x="0" y="-119063"/>
            <a:ext cx="12182475" cy="1571625"/>
          </a:xfrm>
          <a:prstGeom prst="rect">
            <a:avLst/>
          </a:prstGeom>
        </p:spPr>
      </p:pic>
      <p:pic>
        <p:nvPicPr>
          <p:cNvPr id="21" name="Picture 20">
            <a:extLst>
              <a:ext uri="{FF2B5EF4-FFF2-40B4-BE49-F238E27FC236}">
                <a16:creationId xmlns="" xmlns:a16="http://schemas.microsoft.com/office/drawing/2014/main" id="{E35FA0AA-0CC3-4D6B-6DE0-A059C7D47B51}"/>
              </a:ext>
            </a:extLst>
          </p:cNvPr>
          <p:cNvPicPr>
            <a:picLocks noChangeAspect="1"/>
          </p:cNvPicPr>
          <p:nvPr/>
        </p:nvPicPr>
        <p:blipFill>
          <a:blip r:embed="rId3"/>
          <a:stretch>
            <a:fillRect/>
          </a:stretch>
        </p:blipFill>
        <p:spPr>
          <a:xfrm>
            <a:off x="50642" y="3313923"/>
            <a:ext cx="2930207" cy="1616297"/>
          </a:xfrm>
          <a:prstGeom prst="rect">
            <a:avLst/>
          </a:prstGeom>
        </p:spPr>
      </p:pic>
      <p:pic>
        <p:nvPicPr>
          <p:cNvPr id="29" name="Picture 28">
            <a:extLst>
              <a:ext uri="{FF2B5EF4-FFF2-40B4-BE49-F238E27FC236}">
                <a16:creationId xmlns="" xmlns:a16="http://schemas.microsoft.com/office/drawing/2014/main" id="{555E5131-7905-172E-696F-995E3C2EE6ED}"/>
              </a:ext>
            </a:extLst>
          </p:cNvPr>
          <p:cNvPicPr>
            <a:picLocks noChangeAspect="1"/>
          </p:cNvPicPr>
          <p:nvPr/>
        </p:nvPicPr>
        <p:blipFill>
          <a:blip r:embed="rId4"/>
          <a:stretch>
            <a:fillRect/>
          </a:stretch>
        </p:blipFill>
        <p:spPr>
          <a:xfrm>
            <a:off x="3175798" y="3372609"/>
            <a:ext cx="2452842" cy="1638891"/>
          </a:xfrm>
          <a:prstGeom prst="rect">
            <a:avLst/>
          </a:prstGeom>
        </p:spPr>
      </p:pic>
      <p:pic>
        <p:nvPicPr>
          <p:cNvPr id="32" name="Picture 31">
            <a:extLst>
              <a:ext uri="{FF2B5EF4-FFF2-40B4-BE49-F238E27FC236}">
                <a16:creationId xmlns="" xmlns:a16="http://schemas.microsoft.com/office/drawing/2014/main" id="{AC90632A-A78A-D4F1-0B9B-2840AE0570B0}"/>
              </a:ext>
            </a:extLst>
          </p:cNvPr>
          <p:cNvPicPr>
            <a:picLocks noChangeAspect="1"/>
          </p:cNvPicPr>
          <p:nvPr/>
        </p:nvPicPr>
        <p:blipFill>
          <a:blip r:embed="rId5"/>
          <a:stretch>
            <a:fillRect/>
          </a:stretch>
        </p:blipFill>
        <p:spPr>
          <a:xfrm>
            <a:off x="6026789" y="3311649"/>
            <a:ext cx="3208651" cy="1659211"/>
          </a:xfrm>
          <a:prstGeom prst="rect">
            <a:avLst/>
          </a:prstGeom>
        </p:spPr>
      </p:pic>
      <p:pic>
        <p:nvPicPr>
          <p:cNvPr id="34" name="Picture 33">
            <a:extLst>
              <a:ext uri="{FF2B5EF4-FFF2-40B4-BE49-F238E27FC236}">
                <a16:creationId xmlns="" xmlns:a16="http://schemas.microsoft.com/office/drawing/2014/main" id="{2092E2A0-DEC8-3A1B-9C40-F69AFCEC3836}"/>
              </a:ext>
            </a:extLst>
          </p:cNvPr>
          <p:cNvPicPr>
            <a:picLocks noChangeAspect="1"/>
          </p:cNvPicPr>
          <p:nvPr/>
        </p:nvPicPr>
        <p:blipFill>
          <a:blip r:embed="rId6"/>
          <a:stretch>
            <a:fillRect/>
          </a:stretch>
        </p:blipFill>
        <p:spPr>
          <a:xfrm>
            <a:off x="81447" y="4958080"/>
            <a:ext cx="3086100" cy="1849342"/>
          </a:xfrm>
          <a:prstGeom prst="rect">
            <a:avLst/>
          </a:prstGeom>
        </p:spPr>
      </p:pic>
      <p:pic>
        <p:nvPicPr>
          <p:cNvPr id="36" name="Picture 35">
            <a:extLst>
              <a:ext uri="{FF2B5EF4-FFF2-40B4-BE49-F238E27FC236}">
                <a16:creationId xmlns="" xmlns:a16="http://schemas.microsoft.com/office/drawing/2014/main" id="{A1636636-4D91-4701-245F-3E095F5379CF}"/>
              </a:ext>
            </a:extLst>
          </p:cNvPr>
          <p:cNvPicPr>
            <a:picLocks noChangeAspect="1"/>
          </p:cNvPicPr>
          <p:nvPr/>
        </p:nvPicPr>
        <p:blipFill>
          <a:blip r:embed="rId7"/>
          <a:stretch>
            <a:fillRect/>
          </a:stretch>
        </p:blipFill>
        <p:spPr>
          <a:xfrm>
            <a:off x="3161905" y="5148778"/>
            <a:ext cx="3401455" cy="1467945"/>
          </a:xfrm>
          <a:prstGeom prst="rect">
            <a:avLst/>
          </a:prstGeom>
        </p:spPr>
      </p:pic>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127" y="1627590"/>
            <a:ext cx="11347443" cy="167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6983427" y="5073706"/>
            <a:ext cx="5025154" cy="14322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Conclusion</a:t>
            </a:r>
          </a:p>
          <a:p>
            <a:pPr marL="285750" indent="-285750">
              <a:buFont typeface="Arial" pitchFamily="34" charset="0"/>
              <a:buChar char="•"/>
            </a:pPr>
            <a:r>
              <a:rPr lang="en-US" sz="1300" dirty="0" smtClean="0"/>
              <a:t>The lesser entropy 0 – is the pure node.</a:t>
            </a:r>
          </a:p>
          <a:p>
            <a:pPr marL="285750" indent="-285750">
              <a:buFont typeface="Arial" pitchFamily="34" charset="0"/>
              <a:buChar char="•"/>
            </a:pPr>
            <a:r>
              <a:rPr lang="en-US" sz="1300" dirty="0" smtClean="0"/>
              <a:t>When we have binomial data we get entropy between 0 to 1 (0 is better)</a:t>
            </a:r>
          </a:p>
          <a:p>
            <a:pPr marL="285750" indent="-285750">
              <a:buFont typeface="Arial" pitchFamily="34" charset="0"/>
              <a:buChar char="•"/>
            </a:pPr>
            <a:r>
              <a:rPr lang="en-US" sz="1300" dirty="0" smtClean="0"/>
              <a:t>When we have more than 2 data entropy may greater than 1</a:t>
            </a:r>
            <a:endParaRPr lang="en-IN" sz="1300" dirty="0"/>
          </a:p>
        </p:txBody>
      </p:sp>
    </p:spTree>
    <p:extLst>
      <p:ext uri="{BB962C8B-B14F-4D97-AF65-F5344CB8AC3E}">
        <p14:creationId xmlns:p14="http://schemas.microsoft.com/office/powerpoint/2010/main" val="312036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 and Information Gain</a:t>
            </a:r>
            <a:endParaRPr lang="en-IN" dirty="0"/>
          </a:p>
        </p:txBody>
      </p:sp>
      <p:sp>
        <p:nvSpPr>
          <p:cNvPr id="5" name="Text Placeholder 4"/>
          <p:cNvSpPr>
            <a:spLocks noGrp="1"/>
          </p:cNvSpPr>
          <p:nvPr>
            <p:ph type="body" sz="quarter" idx="3"/>
          </p:nvPr>
        </p:nvSpPr>
        <p:spPr>
          <a:xfrm>
            <a:off x="6172200" y="1349391"/>
            <a:ext cx="5183188" cy="358030"/>
          </a:xfrm>
        </p:spPr>
        <p:txBody>
          <a:bodyPr>
            <a:normAutofit fontScale="92500" lnSpcReduction="20000"/>
          </a:bodyPr>
          <a:lstStyle/>
          <a:p>
            <a:r>
              <a:rPr lang="en-US" dirty="0" smtClean="0"/>
              <a:t>Calculation of Entropy:</a:t>
            </a:r>
            <a:endParaRPr lang="en-IN" dirty="0"/>
          </a:p>
        </p:txBody>
      </p:sp>
      <p:sp>
        <p:nvSpPr>
          <p:cNvPr id="6" name="Content Placeholder 5"/>
          <p:cNvSpPr>
            <a:spLocks noGrp="1"/>
          </p:cNvSpPr>
          <p:nvPr>
            <p:ph sz="quarter" idx="4"/>
          </p:nvPr>
        </p:nvSpPr>
        <p:spPr>
          <a:xfrm>
            <a:off x="6172200" y="1634593"/>
            <a:ext cx="5183188" cy="1569854"/>
          </a:xfrm>
        </p:spPr>
        <p:txBody>
          <a:bodyPr>
            <a:normAutofit/>
          </a:bodyPr>
          <a:lstStyle/>
          <a:p>
            <a:r>
              <a:rPr lang="en-US" sz="1400" dirty="0" smtClean="0"/>
              <a:t>Calculate the entropy of parent and all child nodes  </a:t>
            </a:r>
          </a:p>
          <a:p>
            <a:endParaRPr lang="en-US" sz="1400" dirty="0"/>
          </a:p>
          <a:p>
            <a:endParaRPr lang="en-US" sz="1400" dirty="0" smtClean="0"/>
          </a:p>
          <a:p>
            <a:r>
              <a:rPr lang="en-US" sz="1400" dirty="0" smtClean="0"/>
              <a:t>Entropy of parent node is 1  =  -0.5log(0.5)-</a:t>
            </a:r>
            <a:r>
              <a:rPr lang="en-US" sz="1400" dirty="0"/>
              <a:t> 0.5log(0.5</a:t>
            </a:r>
            <a:r>
              <a:rPr lang="en-US" sz="1400" dirty="0" smtClean="0"/>
              <a:t>)</a:t>
            </a:r>
          </a:p>
          <a:p>
            <a:r>
              <a:rPr lang="en-US" sz="1400" dirty="0" smtClean="0"/>
              <a:t>Entropy of 4 items is 0. That is why we call is a </a:t>
            </a:r>
            <a:r>
              <a:rPr lang="en-US" sz="1400" b="1" i="1" dirty="0" smtClean="0"/>
              <a:t>pure node.</a:t>
            </a:r>
          </a:p>
          <a:p>
            <a:endParaRPr lang="en-IN" sz="1400" dirty="0"/>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72156" y="2484254"/>
            <a:ext cx="5157787" cy="3706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246" y="1971593"/>
            <a:ext cx="3298853" cy="53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4"/>
          <p:cNvSpPr>
            <a:spLocks noGrp="1"/>
          </p:cNvSpPr>
          <p:nvPr>
            <p:ph type="body" sz="quarter" idx="3"/>
          </p:nvPr>
        </p:nvSpPr>
        <p:spPr>
          <a:xfrm>
            <a:off x="6235588" y="3589533"/>
            <a:ext cx="5183188" cy="358030"/>
          </a:xfrm>
        </p:spPr>
        <p:txBody>
          <a:bodyPr>
            <a:normAutofit fontScale="92500" lnSpcReduction="20000"/>
          </a:bodyPr>
          <a:lstStyle/>
          <a:p>
            <a:r>
              <a:rPr lang="en-US" dirty="0" smtClean="0"/>
              <a:t>Calculation of Information Gain:</a:t>
            </a:r>
            <a:endParaRPr lang="en-IN" dirty="0"/>
          </a:p>
        </p:txBody>
      </p:sp>
      <p:sp>
        <p:nvSpPr>
          <p:cNvPr id="12" name="Content Placeholder 5"/>
          <p:cNvSpPr txBox="1">
            <a:spLocks/>
          </p:cNvSpPr>
          <p:nvPr/>
        </p:nvSpPr>
        <p:spPr>
          <a:xfrm>
            <a:off x="6235587" y="3931378"/>
            <a:ext cx="5183188" cy="253415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smtClean="0"/>
              <a:t>For IG we will subtract the E of parent node from E of child node.</a:t>
            </a:r>
          </a:p>
          <a:p>
            <a:endParaRPr lang="en-US" sz="1400" dirty="0" smtClean="0"/>
          </a:p>
          <a:p>
            <a:endParaRPr lang="en-US" sz="1400" dirty="0" smtClean="0"/>
          </a:p>
          <a:p>
            <a:endParaRPr lang="en-US" sz="1400" dirty="0"/>
          </a:p>
          <a:p>
            <a:endParaRPr lang="en-US" sz="1400" dirty="0" smtClean="0"/>
          </a:p>
          <a:p>
            <a:endParaRPr lang="en-US" sz="1400" dirty="0" smtClean="0"/>
          </a:p>
          <a:p>
            <a:endParaRPr lang="en-US" sz="1400" dirty="0" smtClean="0"/>
          </a:p>
          <a:p>
            <a:r>
              <a:rPr lang="en-US" sz="1400" dirty="0" smtClean="0"/>
              <a:t>We can see the Information Gain of IG2 is greater , it means we will choose this node as root node or for further split.</a:t>
            </a:r>
          </a:p>
          <a:p>
            <a:r>
              <a:rPr lang="en-US" sz="1400" dirty="0" smtClean="0"/>
              <a:t> The same way system will calculate the information gain for all feature and pick the greater one.</a:t>
            </a:r>
          </a:p>
          <a:p>
            <a:endParaRPr lang="en-IN" sz="1400" dirty="0"/>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7246" y="4159304"/>
            <a:ext cx="3569577" cy="1470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99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 xmlns:a16="http://schemas.microsoft.com/office/drawing/2014/main" id="{2B97F24A-32CE-4C1C-A50D-3016B394DC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631CD2E-BA92-93E4-B999-1877C5107B45}"/>
              </a:ext>
            </a:extLst>
          </p:cNvPr>
          <p:cNvSpPr>
            <a:spLocks noGrp="1"/>
          </p:cNvSpPr>
          <p:nvPr>
            <p:ph type="title"/>
          </p:nvPr>
        </p:nvSpPr>
        <p:spPr>
          <a:xfrm>
            <a:off x="630936" y="639520"/>
            <a:ext cx="3429000" cy="1719072"/>
          </a:xfrm>
        </p:spPr>
        <p:txBody>
          <a:bodyPr anchor="b">
            <a:normAutofit/>
          </a:bodyPr>
          <a:lstStyle/>
          <a:p>
            <a:r>
              <a:rPr lang="en-US" sz="5400" dirty="0"/>
              <a:t>Dataset </a:t>
            </a:r>
          </a:p>
        </p:txBody>
      </p:sp>
      <p:sp>
        <p:nvSpPr>
          <p:cNvPr id="37" name="sketch line">
            <a:extLst>
              <a:ext uri="{FF2B5EF4-FFF2-40B4-BE49-F238E27FC236}">
                <a16:creationId xmlns="" xmlns:a16="http://schemas.microsoft.com/office/drawing/2014/main" id="{CD8B4F24-440B-49E9-B85D-733523DC06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CB4DAE38-E8CE-DEA3-6284-28A96BC78D05}"/>
              </a:ext>
            </a:extLst>
          </p:cNvPr>
          <p:cNvSpPr>
            <a:spLocks noGrp="1"/>
          </p:cNvSpPr>
          <p:nvPr>
            <p:ph idx="1"/>
          </p:nvPr>
        </p:nvSpPr>
        <p:spPr>
          <a:xfrm>
            <a:off x="630936" y="2807208"/>
            <a:ext cx="3429000" cy="3410712"/>
          </a:xfrm>
        </p:spPr>
        <p:txBody>
          <a:bodyPr anchor="t">
            <a:normAutofit/>
          </a:bodyPr>
          <a:lstStyle/>
          <a:p>
            <a:pPr marL="0" marR="0" indent="0">
              <a:spcBef>
                <a:spcPts val="0"/>
              </a:spcBef>
              <a:spcAft>
                <a:spcPts val="0"/>
              </a:spcAft>
              <a:buNone/>
            </a:pPr>
            <a:endParaRPr lang="en-US" sz="22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2200" dirty="0">
                <a:effectLst/>
                <a:latin typeface="Calibri" panose="020F0502020204030204" pitchFamily="34" charset="0"/>
                <a:ea typeface="Calibri" panose="020F0502020204030204" pitchFamily="34" charset="0"/>
              </a:rPr>
              <a:t>We must calculate proportionate of output column. Here we have 6 output, e.g. Cinema - 6 times, Tennis - 2 times, Stay = 1 instances , Shopping - 1 instance</a:t>
            </a:r>
          </a:p>
          <a:p>
            <a:pPr marL="0" marR="0">
              <a:spcBef>
                <a:spcPts val="0"/>
              </a:spcBef>
              <a:spcAft>
                <a:spcPts val="0"/>
              </a:spcAft>
            </a:pPr>
            <a:r>
              <a:rPr lang="en-US" sz="2200" dirty="0">
                <a:effectLst/>
                <a:latin typeface="Calibri" panose="020F0502020204030204" pitchFamily="34" charset="0"/>
                <a:ea typeface="Calibri" panose="020F0502020204030204" pitchFamily="34" charset="0"/>
              </a:rPr>
              <a:t> </a:t>
            </a:r>
          </a:p>
          <a:p>
            <a:endParaRPr lang="en-US" sz="2200" dirty="0"/>
          </a:p>
        </p:txBody>
      </p:sp>
      <p:pic>
        <p:nvPicPr>
          <p:cNvPr id="4" name="Picture 3">
            <a:extLst>
              <a:ext uri="{FF2B5EF4-FFF2-40B4-BE49-F238E27FC236}">
                <a16:creationId xmlns="" xmlns:a16="http://schemas.microsoft.com/office/drawing/2014/main" id="{71BF121C-9115-778D-49EB-838FD3B82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54296" y="952290"/>
            <a:ext cx="6903720" cy="4953419"/>
          </a:xfrm>
          <a:prstGeom prst="rect">
            <a:avLst/>
          </a:prstGeom>
          <a:noFill/>
        </p:spPr>
      </p:pic>
    </p:spTree>
    <p:extLst>
      <p:ext uri="{BB962C8B-B14F-4D97-AF65-F5344CB8AC3E}">
        <p14:creationId xmlns:p14="http://schemas.microsoft.com/office/powerpoint/2010/main" val="3918820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 xmlns:a16="http://schemas.microsoft.com/office/drawing/2014/main" id="{2B97F24A-32CE-4C1C-A50D-3016B394DC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631CD2E-BA92-93E4-B999-1877C5107B45}"/>
              </a:ext>
            </a:extLst>
          </p:cNvPr>
          <p:cNvSpPr>
            <a:spLocks noGrp="1"/>
          </p:cNvSpPr>
          <p:nvPr>
            <p:ph type="title"/>
          </p:nvPr>
        </p:nvSpPr>
        <p:spPr>
          <a:xfrm>
            <a:off x="630936" y="639520"/>
            <a:ext cx="3429000" cy="1719072"/>
          </a:xfrm>
        </p:spPr>
        <p:txBody>
          <a:bodyPr anchor="b">
            <a:normAutofit/>
          </a:bodyPr>
          <a:lstStyle/>
          <a:p>
            <a:r>
              <a:rPr lang="en-US" sz="5400"/>
              <a:t>Dataset </a:t>
            </a:r>
          </a:p>
        </p:txBody>
      </p:sp>
      <p:sp>
        <p:nvSpPr>
          <p:cNvPr id="17" name="sketch line">
            <a:extLst>
              <a:ext uri="{FF2B5EF4-FFF2-40B4-BE49-F238E27FC236}">
                <a16:creationId xmlns="" xmlns:a16="http://schemas.microsoft.com/office/drawing/2014/main" id="{CD8B4F24-440B-49E9-B85D-733523DC06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 xmlns:a16="http://schemas.microsoft.com/office/drawing/2014/main" id="{667FB8FD-8CBA-EB84-D9FC-18B043A7D928}"/>
              </a:ext>
            </a:extLst>
          </p:cNvPr>
          <p:cNvSpPr>
            <a:spLocks noGrp="1"/>
          </p:cNvSpPr>
          <p:nvPr>
            <p:ph idx="1"/>
          </p:nvPr>
        </p:nvSpPr>
        <p:spPr>
          <a:xfrm>
            <a:off x="630936" y="2807208"/>
            <a:ext cx="3429000" cy="1991369"/>
          </a:xfrm>
        </p:spPr>
        <p:txBody>
          <a:bodyPr anchor="t">
            <a:normAutofit/>
          </a:bodyPr>
          <a:lstStyle/>
          <a:p>
            <a:r>
              <a:rPr lang="en-US" sz="1800" dirty="0" err="1">
                <a:effectLst/>
                <a:latin typeface="Calibri" panose="020F0502020204030204" pitchFamily="34" charset="0"/>
                <a:ea typeface="Calibri" panose="020F0502020204030204" pitchFamily="34" charset="0"/>
              </a:rPr>
              <a:t>Gini</a:t>
            </a:r>
            <a:r>
              <a:rPr lang="en-US" sz="1800" dirty="0">
                <a:effectLst/>
                <a:latin typeface="Calibri" panose="020F0502020204030204" pitchFamily="34" charset="0"/>
                <a:ea typeface="Calibri" panose="020F0502020204030204" pitchFamily="34" charset="0"/>
              </a:rPr>
              <a:t> of output columns is  .58 </a:t>
            </a:r>
          </a:p>
          <a:p>
            <a:endParaRPr lang="en-US" sz="1800" dirty="0">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Now, we will try to calculate the </a:t>
            </a:r>
            <a:r>
              <a:rPr lang="en-US" sz="1800" dirty="0" err="1" smtClean="0">
                <a:effectLst/>
                <a:latin typeface="Calibri" panose="020F0502020204030204" pitchFamily="34" charset="0"/>
                <a:ea typeface="Calibri" panose="020F0502020204030204" pitchFamily="34" charset="0"/>
              </a:rPr>
              <a:t>Gini</a:t>
            </a:r>
            <a:r>
              <a:rPr lang="en-US" sz="1800" dirty="0" smtClean="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of each Independent Variable and based on their </a:t>
            </a:r>
            <a:r>
              <a:rPr lang="en-US" sz="1800" dirty="0" err="1" smtClean="0">
                <a:effectLst/>
                <a:latin typeface="Calibri" panose="020F0502020204030204" pitchFamily="34" charset="0"/>
                <a:ea typeface="Calibri" panose="020F0502020204030204" pitchFamily="34" charset="0"/>
              </a:rPr>
              <a:t>Gini</a:t>
            </a:r>
            <a:r>
              <a:rPr lang="en-US" sz="1800" dirty="0">
                <a:effectLst/>
                <a:latin typeface="Calibri" panose="020F0502020204030204" pitchFamily="34" charset="0"/>
                <a:ea typeface="Calibri" panose="020F0502020204030204" pitchFamily="34" charset="0"/>
              </a:rPr>
              <a:t> value we will pick one of the I.V as root nod.</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indent="0">
              <a:buNone/>
            </a:pPr>
            <a:endParaRPr lang="en-US" sz="1800" dirty="0"/>
          </a:p>
        </p:txBody>
      </p:sp>
      <p:pic>
        <p:nvPicPr>
          <p:cNvPr id="5" name="Picture 4">
            <a:extLst>
              <a:ext uri="{FF2B5EF4-FFF2-40B4-BE49-F238E27FC236}">
                <a16:creationId xmlns="" xmlns:a16="http://schemas.microsoft.com/office/drawing/2014/main" id="{17A2D604-FDC5-B32E-219D-8A4509811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041409" y="640080"/>
            <a:ext cx="6129494" cy="5577840"/>
          </a:xfrm>
          <a:prstGeom prst="rect">
            <a:avLst/>
          </a:prstGeom>
          <a:noFill/>
        </p:spPr>
      </p:pic>
    </p:spTree>
    <p:extLst>
      <p:ext uri="{BB962C8B-B14F-4D97-AF65-F5344CB8AC3E}">
        <p14:creationId xmlns:p14="http://schemas.microsoft.com/office/powerpoint/2010/main" val="232762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66E48AFA-8884-4F68-A44F-D2C1E8609C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 xmlns:a16="http://schemas.microsoft.com/office/drawing/2014/main" id="{D631CD2E-BA92-93E4-B999-1877C5107B45}"/>
              </a:ext>
            </a:extLst>
          </p:cNvPr>
          <p:cNvSpPr>
            <a:spLocks noGrp="1"/>
          </p:cNvSpPr>
          <p:nvPr>
            <p:ph type="title"/>
          </p:nvPr>
        </p:nvSpPr>
        <p:spPr>
          <a:xfrm>
            <a:off x="838201" y="3998018"/>
            <a:ext cx="3981854" cy="2216513"/>
          </a:xfrm>
        </p:spPr>
        <p:txBody>
          <a:bodyPr>
            <a:normAutofit/>
          </a:bodyPr>
          <a:lstStyle/>
          <a:p>
            <a:r>
              <a:rPr lang="en-US" dirty="0"/>
              <a:t>Gini Index for Money</a:t>
            </a:r>
            <a:endParaRPr lang="en-US"/>
          </a:p>
        </p:txBody>
      </p:sp>
      <p:sp>
        <p:nvSpPr>
          <p:cNvPr id="12" name="Arc 11">
            <a:extLst>
              <a:ext uri="{FF2B5EF4-FFF2-40B4-BE49-F238E27FC236}">
                <a16:creationId xmlns="" xmlns:a16="http://schemas.microsoft.com/office/drawing/2014/main" id="{969D19A6-08CB-498C-93EC-3FFB021FC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 xmlns:a16="http://schemas.microsoft.com/office/drawing/2014/main" id="{3C60FED8-C897-6A13-19A2-72B3A20DB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846031" y="704504"/>
            <a:ext cx="8038681" cy="3657600"/>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p:spPr>
      </p:pic>
      <p:sp>
        <p:nvSpPr>
          <p:cNvPr id="3" name="Content Placeholder 2">
            <a:extLst>
              <a:ext uri="{FF2B5EF4-FFF2-40B4-BE49-F238E27FC236}">
                <a16:creationId xmlns="" xmlns:a16="http://schemas.microsoft.com/office/drawing/2014/main" id="{CB4DAE38-E8CE-DEA3-6284-28A96BC78D05}"/>
              </a:ext>
            </a:extLst>
          </p:cNvPr>
          <p:cNvSpPr>
            <a:spLocks noGrp="1"/>
          </p:cNvSpPr>
          <p:nvPr>
            <p:ph idx="1"/>
          </p:nvPr>
        </p:nvSpPr>
        <p:spPr>
          <a:xfrm>
            <a:off x="4970835" y="3998019"/>
            <a:ext cx="6382966" cy="2216512"/>
          </a:xfrm>
        </p:spPr>
        <p:txBody>
          <a:bodyPr>
            <a:normAutofit/>
          </a:bodyPr>
          <a:lstStyle/>
          <a:p>
            <a:pPr marL="0" marR="0">
              <a:spcBef>
                <a:spcPts val="0"/>
              </a:spcBef>
              <a:spcAft>
                <a:spcPts val="0"/>
              </a:spcAft>
            </a:pPr>
            <a:r>
              <a:rPr lang="en-US">
                <a:effectLst/>
                <a:latin typeface="Calibri" panose="020F0502020204030204" pitchFamily="34" charset="0"/>
                <a:ea typeface="Calibri" panose="020F0502020204030204" pitchFamily="34" charset="0"/>
              </a:rPr>
              <a:t> </a:t>
            </a:r>
          </a:p>
          <a:p>
            <a:endParaRPr lang="en-US" dirty="0"/>
          </a:p>
        </p:txBody>
      </p:sp>
    </p:spTree>
    <p:extLst>
      <p:ext uri="{BB962C8B-B14F-4D97-AF65-F5344CB8AC3E}">
        <p14:creationId xmlns:p14="http://schemas.microsoft.com/office/powerpoint/2010/main" val="2550612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66E48AFA-8884-4F68-A44F-D2C1E8609C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 xmlns:a16="http://schemas.microsoft.com/office/drawing/2014/main" id="{D631CD2E-BA92-93E4-B999-1877C5107B45}"/>
              </a:ext>
            </a:extLst>
          </p:cNvPr>
          <p:cNvSpPr>
            <a:spLocks noGrp="1"/>
          </p:cNvSpPr>
          <p:nvPr>
            <p:ph type="title"/>
          </p:nvPr>
        </p:nvSpPr>
        <p:spPr>
          <a:xfrm>
            <a:off x="838201" y="3998018"/>
            <a:ext cx="3981854" cy="2216513"/>
          </a:xfrm>
        </p:spPr>
        <p:txBody>
          <a:bodyPr>
            <a:normAutofit/>
          </a:bodyPr>
          <a:lstStyle/>
          <a:p>
            <a:r>
              <a:rPr lang="en-US" dirty="0"/>
              <a:t>Gini Index for Parents</a:t>
            </a:r>
            <a:endParaRPr lang="en-US"/>
          </a:p>
        </p:txBody>
      </p:sp>
      <p:sp>
        <p:nvSpPr>
          <p:cNvPr id="11" name="Arc 10">
            <a:extLst>
              <a:ext uri="{FF2B5EF4-FFF2-40B4-BE49-F238E27FC236}">
                <a16:creationId xmlns="" xmlns:a16="http://schemas.microsoft.com/office/drawing/2014/main" id="{969D19A6-08CB-498C-93EC-3FFB021FC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 xmlns:a16="http://schemas.microsoft.com/office/drawing/2014/main" id="{DAD8FAFF-27B8-923F-0E0E-2FAC8A0F9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881356" y="704504"/>
            <a:ext cx="7951302" cy="3657600"/>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p:spPr>
      </p:pic>
      <p:sp>
        <p:nvSpPr>
          <p:cNvPr id="3" name="Content Placeholder 2">
            <a:extLst>
              <a:ext uri="{FF2B5EF4-FFF2-40B4-BE49-F238E27FC236}">
                <a16:creationId xmlns="" xmlns:a16="http://schemas.microsoft.com/office/drawing/2014/main" id="{CB4DAE38-E8CE-DEA3-6284-28A96BC78D05}"/>
              </a:ext>
            </a:extLst>
          </p:cNvPr>
          <p:cNvSpPr>
            <a:spLocks noGrp="1"/>
          </p:cNvSpPr>
          <p:nvPr>
            <p:ph idx="1"/>
          </p:nvPr>
        </p:nvSpPr>
        <p:spPr>
          <a:xfrm>
            <a:off x="4970835" y="3998019"/>
            <a:ext cx="6382966" cy="2216512"/>
          </a:xfrm>
        </p:spPr>
        <p:txBody>
          <a:bodyPr>
            <a:normAutofit/>
          </a:bodyPr>
          <a:lstStyle/>
          <a:p>
            <a:pPr marL="0" marR="0">
              <a:spcBef>
                <a:spcPts val="0"/>
              </a:spcBef>
              <a:spcAft>
                <a:spcPts val="0"/>
              </a:spcAft>
            </a:pPr>
            <a:r>
              <a:rPr lang="en-US">
                <a:effectLst/>
                <a:latin typeface="Calibri" panose="020F0502020204030204" pitchFamily="34" charset="0"/>
                <a:ea typeface="Calibri" panose="020F0502020204030204" pitchFamily="34" charset="0"/>
              </a:rPr>
              <a:t> </a:t>
            </a:r>
          </a:p>
          <a:p>
            <a:endParaRPr lang="en-US" dirty="0"/>
          </a:p>
        </p:txBody>
      </p:sp>
    </p:spTree>
    <p:extLst>
      <p:ext uri="{BB962C8B-B14F-4D97-AF65-F5344CB8AC3E}">
        <p14:creationId xmlns:p14="http://schemas.microsoft.com/office/powerpoint/2010/main" val="848324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66E48AFA-8884-4F68-A44F-D2C1E8609C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 xmlns:a16="http://schemas.microsoft.com/office/drawing/2014/main" id="{8D24CC0E-B6C5-AF2C-5AEB-A1D786AFB529}"/>
              </a:ext>
            </a:extLst>
          </p:cNvPr>
          <p:cNvSpPr>
            <a:spLocks noGrp="1"/>
          </p:cNvSpPr>
          <p:nvPr>
            <p:ph type="title"/>
          </p:nvPr>
        </p:nvSpPr>
        <p:spPr>
          <a:xfrm>
            <a:off x="838201" y="3998018"/>
            <a:ext cx="3981854" cy="2216513"/>
          </a:xfrm>
        </p:spPr>
        <p:txBody>
          <a:bodyPr>
            <a:normAutofit/>
          </a:bodyPr>
          <a:lstStyle/>
          <a:p>
            <a:r>
              <a:rPr lang="en-US" dirty="0"/>
              <a:t>Gini Index for Weather</a:t>
            </a:r>
            <a:endParaRPr lang="en-US"/>
          </a:p>
        </p:txBody>
      </p:sp>
      <p:sp>
        <p:nvSpPr>
          <p:cNvPr id="13" name="Arc 12">
            <a:extLst>
              <a:ext uri="{FF2B5EF4-FFF2-40B4-BE49-F238E27FC236}">
                <a16:creationId xmlns="" xmlns:a16="http://schemas.microsoft.com/office/drawing/2014/main" id="{969D19A6-08CB-498C-93EC-3FFB021FC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Content Placeholder 3">
            <a:extLst>
              <a:ext uri="{FF2B5EF4-FFF2-40B4-BE49-F238E27FC236}">
                <a16:creationId xmlns="" xmlns:a16="http://schemas.microsoft.com/office/drawing/2014/main" id="{5C198BCE-BB12-28B9-E460-03093360C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791562" y="704504"/>
            <a:ext cx="8173408" cy="3657600"/>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p:spPr>
      </p:pic>
    </p:spTree>
    <p:extLst>
      <p:ext uri="{BB962C8B-B14F-4D97-AF65-F5344CB8AC3E}">
        <p14:creationId xmlns:p14="http://schemas.microsoft.com/office/powerpoint/2010/main" val="1921379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 xmlns:a16="http://schemas.microsoft.com/office/drawing/2014/main" id="{66E48AFA-8884-4F68-A44F-D2C1E8609C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 xmlns:a16="http://schemas.microsoft.com/office/drawing/2014/main" id="{8D24CC0E-B6C5-AF2C-5AEB-A1D786AFB529}"/>
              </a:ext>
            </a:extLst>
          </p:cNvPr>
          <p:cNvSpPr>
            <a:spLocks noGrp="1"/>
          </p:cNvSpPr>
          <p:nvPr>
            <p:ph type="title"/>
          </p:nvPr>
        </p:nvSpPr>
        <p:spPr>
          <a:xfrm>
            <a:off x="838201" y="3998018"/>
            <a:ext cx="3981854" cy="2216513"/>
          </a:xfrm>
        </p:spPr>
        <p:txBody>
          <a:bodyPr vert="horz" lIns="91440" tIns="45720" rIns="91440" bIns="45720" rtlCol="0" anchor="ctr">
            <a:normAutofit/>
          </a:bodyPr>
          <a:lstStyle/>
          <a:p>
            <a:pPr marL="0" marR="0">
              <a:spcAft>
                <a:spcPts val="0"/>
              </a:spcAft>
            </a:pPr>
            <a:r>
              <a:rPr lang="en-US" sz="3700" kern="1200">
                <a:solidFill>
                  <a:schemeClr val="tx1"/>
                </a:solidFill>
                <a:effectLst/>
                <a:latin typeface="+mj-lt"/>
                <a:ea typeface="+mj-ea"/>
                <a:cs typeface="+mj-cs"/>
              </a:rPr>
              <a:t>Now, we have calculated the Gini for all Independent Variable below</a:t>
            </a:r>
          </a:p>
        </p:txBody>
      </p:sp>
      <p:sp>
        <p:nvSpPr>
          <p:cNvPr id="15" name="Arc 14">
            <a:extLst>
              <a:ext uri="{FF2B5EF4-FFF2-40B4-BE49-F238E27FC236}">
                <a16:creationId xmlns="" xmlns:a16="http://schemas.microsoft.com/office/drawing/2014/main" id="{969D19A6-08CB-498C-93EC-3FFB021FC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Content Placeholder 5">
            <a:extLst>
              <a:ext uri="{FF2B5EF4-FFF2-40B4-BE49-F238E27FC236}">
                <a16:creationId xmlns="" xmlns:a16="http://schemas.microsoft.com/office/drawing/2014/main" id="{DACDE200-BF65-AA60-ED56-2083039908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636968" y="704504"/>
            <a:ext cx="6918064"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p:spPr>
      </p:pic>
      <p:sp>
        <p:nvSpPr>
          <p:cNvPr id="8" name="TextBox 7">
            <a:extLst>
              <a:ext uri="{FF2B5EF4-FFF2-40B4-BE49-F238E27FC236}">
                <a16:creationId xmlns="" xmlns:a16="http://schemas.microsoft.com/office/drawing/2014/main" id="{6F0D0790-C766-7058-DEA0-CA4465EA55B2}"/>
              </a:ext>
            </a:extLst>
          </p:cNvPr>
          <p:cNvSpPr txBox="1"/>
          <p:nvPr/>
        </p:nvSpPr>
        <p:spPr>
          <a:xfrm>
            <a:off x="4970835" y="3998019"/>
            <a:ext cx="6382966" cy="2216512"/>
          </a:xfrm>
          <a:prstGeom prst="rect">
            <a:avLst/>
          </a:prstGeom>
        </p:spPr>
        <p:txBody>
          <a:bodyPr vert="horz" lIns="91440" tIns="45720" rIns="91440" bIns="45720" rtlCol="0">
            <a:normAutofit/>
          </a:bodyPr>
          <a:lstStyle/>
          <a:p>
            <a:pPr marL="0" marR="0" indent="-228600">
              <a:lnSpc>
                <a:spcPct val="90000"/>
              </a:lnSpc>
              <a:spcBef>
                <a:spcPts val="0"/>
              </a:spcBef>
              <a:spcAft>
                <a:spcPts val="600"/>
              </a:spcAft>
              <a:buFont typeface="Arial" panose="020B0604020202020204" pitchFamily="34" charset="0"/>
              <a:buChar char="•"/>
            </a:pPr>
            <a:r>
              <a:rPr lang="en-US" dirty="0">
                <a:effectLst/>
              </a:rPr>
              <a:t>We can see the minimum </a:t>
            </a:r>
            <a:r>
              <a:rPr lang="en-US" dirty="0" err="1">
                <a:effectLst/>
              </a:rPr>
              <a:t>gini</a:t>
            </a:r>
            <a:r>
              <a:rPr lang="en-US" dirty="0">
                <a:effectLst/>
              </a:rPr>
              <a:t> index value for - Parents , means this I.V. has the maximum information. Hence, we will take Parents column as our Root Node.</a:t>
            </a:r>
          </a:p>
        </p:txBody>
      </p:sp>
    </p:spTree>
    <p:extLst>
      <p:ext uri="{BB962C8B-B14F-4D97-AF65-F5344CB8AC3E}">
        <p14:creationId xmlns:p14="http://schemas.microsoft.com/office/powerpoint/2010/main" val="146868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 xmlns:a16="http://schemas.microsoft.com/office/drawing/2014/main" id="{C3896A03-3945-419A-B66B-4EE266EDD1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D24CC0E-B6C5-AF2C-5AEB-A1D786AFB529}"/>
              </a:ext>
            </a:extLst>
          </p:cNvPr>
          <p:cNvSpPr>
            <a:spLocks noGrp="1"/>
          </p:cNvSpPr>
          <p:nvPr>
            <p:ph type="title"/>
          </p:nvPr>
        </p:nvSpPr>
        <p:spPr>
          <a:xfrm>
            <a:off x="1155557" y="4551036"/>
            <a:ext cx="4284420" cy="1687143"/>
          </a:xfrm>
        </p:spPr>
        <p:txBody>
          <a:bodyPr vert="horz" lIns="91440" tIns="45720" rIns="91440" bIns="45720" rtlCol="0" anchor="t">
            <a:normAutofit/>
          </a:bodyPr>
          <a:lstStyle/>
          <a:p>
            <a:pPr marL="0" marR="0">
              <a:spcAft>
                <a:spcPts val="0"/>
              </a:spcAft>
            </a:pPr>
            <a:r>
              <a:rPr lang="en-US" sz="2800">
                <a:solidFill>
                  <a:schemeClr val="bg1"/>
                </a:solidFill>
              </a:rPr>
              <a:t>Since we have taken the root node as Parent column - we will divide data into two parts: </a:t>
            </a:r>
          </a:p>
        </p:txBody>
      </p:sp>
      <p:sp>
        <p:nvSpPr>
          <p:cNvPr id="22" name="Rectangle 21">
            <a:extLst>
              <a:ext uri="{FF2B5EF4-FFF2-40B4-BE49-F238E27FC236}">
                <a16:creationId xmlns="" xmlns:a16="http://schemas.microsoft.com/office/drawing/2014/main" id="{B34F5AD2-EDBD-4BBD-A55C-EAFFD0C709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 xmlns:a16="http://schemas.microsoft.com/office/drawing/2014/main" id="{DD50A849-3592-F659-8C4B-C8EA56CDC7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31" r="-1" b="-1"/>
          <a:stretch/>
        </p:blipFill>
        <p:spPr bwMode="auto">
          <a:xfrm>
            <a:off x="1155556" y="637762"/>
            <a:ext cx="9889765" cy="3579308"/>
          </a:xfrm>
          <a:prstGeom prst="rect">
            <a:avLst/>
          </a:prstGeom>
          <a:noFill/>
        </p:spPr>
      </p:pic>
      <p:sp>
        <p:nvSpPr>
          <p:cNvPr id="24" name="Rectangle 23">
            <a:extLst>
              <a:ext uri="{FF2B5EF4-FFF2-40B4-BE49-F238E27FC236}">
                <a16:creationId xmlns="" xmlns:a16="http://schemas.microsoft.com/office/drawing/2014/main" id="{450D3AD2-FA80-415F-A9CE-54D884561CD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734650" y="45441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6F0D0790-C766-7058-DEA0-CA4465EA55B2}"/>
              </a:ext>
            </a:extLst>
          </p:cNvPr>
          <p:cNvSpPr txBox="1"/>
          <p:nvPr/>
        </p:nvSpPr>
        <p:spPr>
          <a:xfrm>
            <a:off x="6734649" y="4750698"/>
            <a:ext cx="4310672" cy="1463834"/>
          </a:xfrm>
          <a:prstGeom prst="rect">
            <a:avLst/>
          </a:prstGeom>
        </p:spPr>
        <p:txBody>
          <a:bodyPr vert="horz" lIns="91440" tIns="45720" rIns="91440" bIns="45720" rtlCol="0">
            <a:normAutofit/>
          </a:bodyPr>
          <a:lstStyle/>
          <a:p>
            <a:pPr marL="0" marR="0" indent="-228600">
              <a:lnSpc>
                <a:spcPct val="90000"/>
              </a:lnSpc>
              <a:spcBef>
                <a:spcPts val="0"/>
              </a:spcBef>
              <a:spcAft>
                <a:spcPts val="600"/>
              </a:spcAft>
              <a:buFont typeface="Arial" panose="020B0604020202020204" pitchFamily="34" charset="0"/>
              <a:buChar char="•"/>
            </a:pPr>
            <a:r>
              <a:rPr lang="en-US" sz="1200">
                <a:effectLst/>
              </a:rPr>
              <a:t>If Parents Yes - then no need for further investigation .... However, in case NO - we have to perform further steps:</a:t>
            </a:r>
          </a:p>
          <a:p>
            <a:pPr marL="0" marR="0" indent="-228600">
              <a:lnSpc>
                <a:spcPct val="90000"/>
              </a:lnSpc>
              <a:spcBef>
                <a:spcPts val="0"/>
              </a:spcBef>
              <a:spcAft>
                <a:spcPts val="600"/>
              </a:spcAft>
              <a:buFont typeface="Arial" panose="020B0604020202020204" pitchFamily="34" charset="0"/>
              <a:buChar char="•"/>
            </a:pPr>
            <a:r>
              <a:rPr lang="en-US" sz="1200">
                <a:effectLst/>
              </a:rPr>
              <a:t> </a:t>
            </a:r>
          </a:p>
          <a:p>
            <a:pPr indent="-228600">
              <a:lnSpc>
                <a:spcPct val="90000"/>
              </a:lnSpc>
              <a:spcAft>
                <a:spcPts val="600"/>
              </a:spcAft>
              <a:buFont typeface="Arial" panose="020B0604020202020204" pitchFamily="34" charset="0"/>
              <a:buChar char="•"/>
            </a:pPr>
            <a:r>
              <a:rPr lang="en-US" sz="1200">
                <a:effectLst/>
              </a:rPr>
              <a:t>Now, we have to calclate when parents is NO - and Weather Attribute</a:t>
            </a:r>
          </a:p>
          <a:p>
            <a:pPr marL="0" marR="0" indent="-228600">
              <a:lnSpc>
                <a:spcPct val="90000"/>
              </a:lnSpc>
              <a:spcBef>
                <a:spcPts val="0"/>
              </a:spcBef>
              <a:spcAft>
                <a:spcPts val="600"/>
              </a:spcAft>
              <a:buFont typeface="Arial" panose="020B0604020202020204" pitchFamily="34" charset="0"/>
              <a:buChar char="•"/>
            </a:pPr>
            <a:endParaRPr lang="en-US" sz="1200">
              <a:effectLst/>
            </a:endParaRPr>
          </a:p>
        </p:txBody>
      </p:sp>
    </p:spTree>
    <p:extLst>
      <p:ext uri="{BB962C8B-B14F-4D97-AF65-F5344CB8AC3E}">
        <p14:creationId xmlns:p14="http://schemas.microsoft.com/office/powerpoint/2010/main" val="7944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3D3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 xmlns:a16="http://schemas.microsoft.com/office/drawing/2014/main" id="{EF41C697-51AA-9536-D947-B65772ABBD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934467"/>
            <a:ext cx="10905066" cy="4989066"/>
          </a:xfrm>
          <a:prstGeom prst="rect">
            <a:avLst/>
          </a:prstGeom>
          <a:noFill/>
        </p:spPr>
      </p:pic>
    </p:spTree>
    <p:extLst>
      <p:ext uri="{BB962C8B-B14F-4D97-AF65-F5344CB8AC3E}">
        <p14:creationId xmlns:p14="http://schemas.microsoft.com/office/powerpoint/2010/main" val="1811416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50D1C5B3-B60D-4696-AE60-100D5EC8AB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6C45AC87-1D03-4452-BBE4-712E10796A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0" y="0"/>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3A66E38-056D-4A0A-BF1D-682AB05298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E7D0A197-F7EC-4629-86FB-48D5D3B829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0" y="5"/>
            <a:ext cx="12192000" cy="2835780"/>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 xmlns:a16="http://schemas.microsoft.com/office/drawing/2014/main" id="{47251444-A29D-44A8-9E2E-263F0C215B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426042" y="9496"/>
            <a:ext cx="11765956" cy="2826288"/>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B4D49FB-1661-A246-F07A-FEE4153E7783}"/>
              </a:ext>
            </a:extLst>
          </p:cNvPr>
          <p:cNvSpPr>
            <a:spLocks noGrp="1"/>
          </p:cNvSpPr>
          <p:nvPr>
            <p:ph type="ctrTitle"/>
          </p:nvPr>
        </p:nvSpPr>
        <p:spPr>
          <a:xfrm>
            <a:off x="1371600" y="488826"/>
            <a:ext cx="9448801" cy="1047132"/>
          </a:xfrm>
        </p:spPr>
        <p:txBody>
          <a:bodyPr vert="horz" lIns="91440" tIns="45720" rIns="91440" bIns="45720" rtlCol="0" anchor="ctr">
            <a:normAutofit/>
          </a:bodyPr>
          <a:lstStyle/>
          <a:p>
            <a:pPr algn="l"/>
            <a:r>
              <a:rPr lang="en-US" sz="4000" kern="1200">
                <a:solidFill>
                  <a:srgbClr val="FFFFFF"/>
                </a:solidFill>
                <a:latin typeface="+mj-lt"/>
                <a:ea typeface="+mj-ea"/>
                <a:cs typeface="+mj-cs"/>
              </a:rPr>
              <a:t>Decision Tree</a:t>
            </a:r>
          </a:p>
        </p:txBody>
      </p:sp>
      <p:pic>
        <p:nvPicPr>
          <p:cNvPr id="7" name="Picture 6">
            <a:extLst>
              <a:ext uri="{FF2B5EF4-FFF2-40B4-BE49-F238E27FC236}">
                <a16:creationId xmlns="" xmlns:a16="http://schemas.microsoft.com/office/drawing/2014/main" id="{DDA92A38-C303-B52E-463C-4FB5FC506F54}"/>
              </a:ext>
            </a:extLst>
          </p:cNvPr>
          <p:cNvPicPr>
            <a:picLocks noChangeAspect="1"/>
          </p:cNvPicPr>
          <p:nvPr/>
        </p:nvPicPr>
        <p:blipFill rotWithShape="1">
          <a:blip r:embed="rId2"/>
          <a:srcRect r="7" b="6007"/>
          <a:stretch/>
        </p:blipFill>
        <p:spPr>
          <a:xfrm>
            <a:off x="1826653"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8" name="Picture 7">
            <a:extLst>
              <a:ext uri="{FF2B5EF4-FFF2-40B4-BE49-F238E27FC236}">
                <a16:creationId xmlns="" xmlns:a16="http://schemas.microsoft.com/office/drawing/2014/main" id="{C6BE7C35-6948-9AFB-6EFD-DD993A9F1FFD}"/>
              </a:ext>
            </a:extLst>
          </p:cNvPr>
          <p:cNvPicPr>
            <a:picLocks noChangeAspect="1"/>
          </p:cNvPicPr>
          <p:nvPr/>
        </p:nvPicPr>
        <p:blipFill rotWithShape="1">
          <a:blip r:embed="rId2"/>
          <a:srcRect r="7" b="6007"/>
          <a:stretch/>
        </p:blipFill>
        <p:spPr>
          <a:xfrm>
            <a:off x="4813890"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9" name="Picture 8">
            <a:extLst>
              <a:ext uri="{FF2B5EF4-FFF2-40B4-BE49-F238E27FC236}">
                <a16:creationId xmlns="" xmlns:a16="http://schemas.microsoft.com/office/drawing/2014/main" id="{83B68E46-FF7D-66C9-A1A6-28E59EE50C7B}"/>
              </a:ext>
            </a:extLst>
          </p:cNvPr>
          <p:cNvPicPr>
            <a:picLocks noChangeAspect="1"/>
          </p:cNvPicPr>
          <p:nvPr/>
        </p:nvPicPr>
        <p:blipFill rotWithShape="1">
          <a:blip r:embed="rId2"/>
          <a:srcRect r="7" b="6007"/>
          <a:stretch/>
        </p:blipFill>
        <p:spPr>
          <a:xfrm>
            <a:off x="7801127"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sp>
        <p:nvSpPr>
          <p:cNvPr id="6" name="Title 1">
            <a:extLst>
              <a:ext uri="{FF2B5EF4-FFF2-40B4-BE49-F238E27FC236}">
                <a16:creationId xmlns="" xmlns:a16="http://schemas.microsoft.com/office/drawing/2014/main" id="{F271461F-5527-D890-F06A-D2E0ECD21F61}"/>
              </a:ext>
            </a:extLst>
          </p:cNvPr>
          <p:cNvSpPr txBox="1">
            <a:spLocks/>
          </p:cNvSpPr>
          <p:nvPr/>
        </p:nvSpPr>
        <p:spPr>
          <a:xfrm>
            <a:off x="721360" y="4786744"/>
            <a:ext cx="10871200" cy="1442631"/>
          </a:xfrm>
          <a:prstGeom prst="rect">
            <a:avLst/>
          </a:prstGeom>
        </p:spPr>
        <p:txBody>
          <a:bodyPr vert="horz" lIns="91440" tIns="45720" rIns="91440" bIns="45720" rtlCol="0">
            <a:normAutofit fontScale="3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228600" algn="l">
              <a:spcAft>
                <a:spcPts val="600"/>
              </a:spcAft>
              <a:buFont typeface="Arial" panose="020B0604020202020204" pitchFamily="34" charset="0"/>
              <a:buChar char="•"/>
            </a:pPr>
            <a:endParaRPr lang="en-US" sz="1400" dirty="0">
              <a:latin typeface="+mn-lt"/>
              <a:ea typeface="+mn-ea"/>
              <a:cs typeface="+mn-cs"/>
            </a:endParaRPr>
          </a:p>
          <a:p>
            <a:pPr marL="857250" indent="-228600" algn="l">
              <a:spcAft>
                <a:spcPts val="600"/>
              </a:spcAft>
              <a:buFont typeface="Arial" panose="020B0604020202020204" pitchFamily="34" charset="0"/>
              <a:buChar char="•"/>
            </a:pPr>
            <a:r>
              <a:rPr lang="en-US" sz="4600" dirty="0">
                <a:latin typeface="+mn-lt"/>
                <a:ea typeface="+mn-ea"/>
                <a:cs typeface="+mn-cs"/>
              </a:rPr>
              <a:t>A decision tree a tree in which each branch node represent a choice between number of alternatives.</a:t>
            </a:r>
          </a:p>
          <a:p>
            <a:pPr marL="857250" indent="-228600" algn="l">
              <a:spcAft>
                <a:spcPts val="600"/>
              </a:spcAft>
              <a:buFont typeface="Arial" panose="020B0604020202020204" pitchFamily="34" charset="0"/>
              <a:buChar char="•"/>
            </a:pPr>
            <a:r>
              <a:rPr lang="en-US" sz="4600" dirty="0">
                <a:latin typeface="+mn-lt"/>
                <a:ea typeface="+mn-ea"/>
                <a:cs typeface="+mn-cs"/>
              </a:rPr>
              <a:t>A decision tree is a supervised learning algorithm, which is utilized for both classification and regression tasks.</a:t>
            </a:r>
          </a:p>
          <a:p>
            <a:pPr marL="857250" indent="-228600" algn="l">
              <a:spcAft>
                <a:spcPts val="600"/>
              </a:spcAft>
              <a:buFont typeface="Arial" panose="020B0604020202020204" pitchFamily="34" charset="0"/>
              <a:buChar char="•"/>
            </a:pPr>
            <a:r>
              <a:rPr lang="en-US" sz="4600" dirty="0">
                <a:latin typeface="+mn-lt"/>
                <a:ea typeface="+mn-ea"/>
                <a:cs typeface="+mn-cs"/>
              </a:rPr>
              <a:t>A decision tree follows a set of if-else conditions to visualize the data and classify it.</a:t>
            </a:r>
          </a:p>
          <a:p>
            <a:pPr marL="857250" indent="-228600" algn="l">
              <a:spcAft>
                <a:spcPts val="600"/>
              </a:spcAft>
              <a:buFont typeface="Arial" panose="020B0604020202020204" pitchFamily="34" charset="0"/>
              <a:buChar char="•"/>
            </a:pPr>
            <a:r>
              <a:rPr lang="en-US" sz="4500" dirty="0">
                <a:latin typeface="+mn-lt"/>
                <a:ea typeface="+mn-ea"/>
                <a:cs typeface="+mn-cs"/>
              </a:rPr>
              <a:t>It is one for the advantages of Decision Trees compared to other classification models such as Logistic Regression or SVM, that we do not need to carry out one hot encoding to make these into dummy variables.</a:t>
            </a:r>
          </a:p>
        </p:txBody>
      </p:sp>
    </p:spTree>
    <p:extLst>
      <p:ext uri="{BB962C8B-B14F-4D97-AF65-F5344CB8AC3E}">
        <p14:creationId xmlns:p14="http://schemas.microsoft.com/office/powerpoint/2010/main" val="445586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0E91F5CA-B392-444C-88E3-BF5BAAEBDEB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DFCA2118-59A2-4310-A4B2-F2CBA821E84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D24CC0E-B6C5-AF2C-5AEB-A1D786AFB529}"/>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2800" kern="1200">
                <a:solidFill>
                  <a:schemeClr val="tx1">
                    <a:lumMod val="85000"/>
                    <a:lumOff val="15000"/>
                  </a:schemeClr>
                </a:solidFill>
                <a:effectLst/>
                <a:latin typeface="+mj-lt"/>
                <a:ea typeface="+mj-ea"/>
                <a:cs typeface="+mj-cs"/>
              </a:rPr>
              <a:t>Now, we have to calculate when Parent is NO and Money Attribute</a:t>
            </a:r>
            <a:endParaRPr lang="en-US" sz="2800" kern="1200">
              <a:solidFill>
                <a:schemeClr val="tx1">
                  <a:lumMod val="85000"/>
                  <a:lumOff val="15000"/>
                </a:schemeClr>
              </a:solidFill>
              <a:latin typeface="+mj-lt"/>
              <a:ea typeface="+mj-ea"/>
              <a:cs typeface="+mj-cs"/>
            </a:endParaRPr>
          </a:p>
        </p:txBody>
      </p:sp>
      <p:pic>
        <p:nvPicPr>
          <p:cNvPr id="4" name="Content Placeholder 3">
            <a:extLst>
              <a:ext uri="{FF2B5EF4-FFF2-40B4-BE49-F238E27FC236}">
                <a16:creationId xmlns="" xmlns:a16="http://schemas.microsoft.com/office/drawing/2014/main" id="{C80EA9FF-F336-F5EF-19FE-EE07B6D055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212192" y="579473"/>
            <a:ext cx="9767614" cy="4224493"/>
          </a:xfrm>
          <a:prstGeom prst="rect">
            <a:avLst/>
          </a:prstGeom>
          <a:noFill/>
        </p:spPr>
      </p:pic>
    </p:spTree>
    <p:extLst>
      <p:ext uri="{BB962C8B-B14F-4D97-AF65-F5344CB8AC3E}">
        <p14:creationId xmlns:p14="http://schemas.microsoft.com/office/powerpoint/2010/main" val="409410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2">
            <a:extLst>
              <a:ext uri="{FF2B5EF4-FFF2-40B4-BE49-F238E27FC236}">
                <a16:creationId xmlns=""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 xmlns:a16="http://schemas.microsoft.com/office/drawing/2014/main" id="{57602C1F-5786-27BB-3B64-D3A6607F9F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Gini Index of second node</a:t>
            </a:r>
          </a:p>
        </p:txBody>
      </p:sp>
      <p:pic>
        <p:nvPicPr>
          <p:cNvPr id="8" name="Picture 7">
            <a:extLst>
              <a:ext uri="{FF2B5EF4-FFF2-40B4-BE49-F238E27FC236}">
                <a16:creationId xmlns="" xmlns:a16="http://schemas.microsoft.com/office/drawing/2014/main" id="{118D7D0A-C8A5-A89A-95D5-C04158115304}"/>
              </a:ext>
            </a:extLst>
          </p:cNvPr>
          <p:cNvPicPr>
            <a:picLocks noChangeAspect="1"/>
          </p:cNvPicPr>
          <p:nvPr/>
        </p:nvPicPr>
        <p:blipFill>
          <a:blip r:embed="rId2"/>
          <a:stretch>
            <a:fillRect/>
          </a:stretch>
        </p:blipFill>
        <p:spPr>
          <a:xfrm>
            <a:off x="671061" y="1675227"/>
            <a:ext cx="10849877" cy="4394199"/>
          </a:xfrm>
          <a:prstGeom prst="rect">
            <a:avLst/>
          </a:prstGeom>
        </p:spPr>
      </p:pic>
    </p:spTree>
    <p:extLst>
      <p:ext uri="{BB962C8B-B14F-4D97-AF65-F5344CB8AC3E}">
        <p14:creationId xmlns:p14="http://schemas.microsoft.com/office/powerpoint/2010/main" val="3958548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Fact</a:t>
            </a:r>
            <a:endParaRPr lang="en-IN" dirty="0"/>
          </a:p>
        </p:txBody>
      </p:sp>
      <p:sp>
        <p:nvSpPr>
          <p:cNvPr id="3" name="Content Placeholder 2"/>
          <p:cNvSpPr>
            <a:spLocks noGrp="1"/>
          </p:cNvSpPr>
          <p:nvPr>
            <p:ph idx="1"/>
          </p:nvPr>
        </p:nvSpPr>
        <p:spPr/>
        <p:txBody>
          <a:bodyPr/>
          <a:lstStyle/>
          <a:p>
            <a:r>
              <a:rPr lang="en-US" dirty="0"/>
              <a:t>If we use Information Gain as a criterion, we assume that our attributes are </a:t>
            </a:r>
            <a:r>
              <a:rPr lang="en-US" dirty="0"/>
              <a:t>categorical</a:t>
            </a:r>
            <a:r>
              <a:rPr lang="en-US" dirty="0"/>
              <a:t>, and as per </a:t>
            </a:r>
            <a:r>
              <a:rPr lang="en-US" dirty="0" err="1"/>
              <a:t>Gini</a:t>
            </a:r>
            <a:r>
              <a:rPr lang="en-US" dirty="0"/>
              <a:t> index, we assume that our attributes are </a:t>
            </a:r>
            <a:r>
              <a:rPr lang="en-US" dirty="0"/>
              <a:t>continuous</a:t>
            </a:r>
            <a:r>
              <a:rPr lang="en-US" dirty="0"/>
              <a:t>. </a:t>
            </a:r>
            <a:endParaRPr lang="en-IN" dirty="0"/>
          </a:p>
        </p:txBody>
      </p:sp>
    </p:spTree>
    <p:extLst>
      <p:ext uri="{BB962C8B-B14F-4D97-AF65-F5344CB8AC3E}">
        <p14:creationId xmlns:p14="http://schemas.microsoft.com/office/powerpoint/2010/main" val="19609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E0595F6-3CDC-C77C-99D0-6915D2BC159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Decision Trees for Numeric Data</a:t>
            </a:r>
          </a:p>
        </p:txBody>
      </p:sp>
      <p:pic>
        <p:nvPicPr>
          <p:cNvPr id="7" name="Picture 6">
            <a:extLst>
              <a:ext uri="{FF2B5EF4-FFF2-40B4-BE49-F238E27FC236}">
                <a16:creationId xmlns="" xmlns:a16="http://schemas.microsoft.com/office/drawing/2014/main" id="{8B0404C3-9441-C7EB-F30C-DFA7B432C80C}"/>
              </a:ext>
            </a:extLst>
          </p:cNvPr>
          <p:cNvPicPr>
            <a:picLocks noChangeAspect="1"/>
          </p:cNvPicPr>
          <p:nvPr/>
        </p:nvPicPr>
        <p:blipFill>
          <a:blip r:embed="rId2"/>
          <a:stretch>
            <a:fillRect/>
          </a:stretch>
        </p:blipFill>
        <p:spPr>
          <a:xfrm>
            <a:off x="1396323" y="1675227"/>
            <a:ext cx="9399354" cy="4394199"/>
          </a:xfrm>
          <a:prstGeom prst="rect">
            <a:avLst/>
          </a:prstGeom>
        </p:spPr>
      </p:pic>
    </p:spTree>
    <p:extLst>
      <p:ext uri="{BB962C8B-B14F-4D97-AF65-F5344CB8AC3E}">
        <p14:creationId xmlns:p14="http://schemas.microsoft.com/office/powerpoint/2010/main" val="3597799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143FC6-F95D-29CC-77C9-83A45420F655}"/>
              </a:ext>
            </a:extLst>
          </p:cNvPr>
          <p:cNvSpPr>
            <a:spLocks noGrp="1"/>
          </p:cNvSpPr>
          <p:nvPr>
            <p:ph type="title"/>
          </p:nvPr>
        </p:nvSpPr>
        <p:spPr/>
        <p:txBody>
          <a:bodyPr/>
          <a:lstStyle/>
          <a:p>
            <a:pPr algn="l"/>
            <a:r>
              <a:rPr lang="en-US" b="1" i="0" dirty="0">
                <a:solidFill>
                  <a:srgbClr val="292929"/>
                </a:solidFill>
                <a:effectLst/>
                <a:latin typeface="sohne"/>
              </a:rPr>
              <a:t>Hyperparameters of Decision Trees</a:t>
            </a:r>
          </a:p>
        </p:txBody>
      </p:sp>
      <p:pic>
        <p:nvPicPr>
          <p:cNvPr id="5" name="Picture 4">
            <a:extLst>
              <a:ext uri="{FF2B5EF4-FFF2-40B4-BE49-F238E27FC236}">
                <a16:creationId xmlns="" xmlns:a16="http://schemas.microsoft.com/office/drawing/2014/main" id="{0F57116C-1AD6-E57B-DF75-B2711044E9C0}"/>
              </a:ext>
            </a:extLst>
          </p:cNvPr>
          <p:cNvPicPr>
            <a:picLocks noChangeAspect="1"/>
          </p:cNvPicPr>
          <p:nvPr/>
        </p:nvPicPr>
        <p:blipFill>
          <a:blip r:embed="rId2"/>
          <a:stretch>
            <a:fillRect/>
          </a:stretch>
        </p:blipFill>
        <p:spPr>
          <a:xfrm>
            <a:off x="416560" y="1624358"/>
            <a:ext cx="10515600" cy="4704757"/>
          </a:xfrm>
          <a:prstGeom prst="rect">
            <a:avLst/>
          </a:prstGeom>
        </p:spPr>
      </p:pic>
    </p:spTree>
    <p:extLst>
      <p:ext uri="{BB962C8B-B14F-4D97-AF65-F5344CB8AC3E}">
        <p14:creationId xmlns:p14="http://schemas.microsoft.com/office/powerpoint/2010/main" val="707587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143FC6-F95D-29CC-77C9-83A45420F655}"/>
              </a:ext>
            </a:extLst>
          </p:cNvPr>
          <p:cNvSpPr>
            <a:spLocks noGrp="1"/>
          </p:cNvSpPr>
          <p:nvPr>
            <p:ph type="title"/>
          </p:nvPr>
        </p:nvSpPr>
        <p:spPr/>
        <p:txBody>
          <a:bodyPr/>
          <a:lstStyle/>
          <a:p>
            <a:pPr algn="l"/>
            <a:r>
              <a:rPr lang="en-US" b="1" i="0" dirty="0">
                <a:solidFill>
                  <a:srgbClr val="292929"/>
                </a:solidFill>
                <a:effectLst/>
                <a:latin typeface="sohne"/>
              </a:rPr>
              <a:t>Hyperparameters of Decision Trees</a:t>
            </a:r>
          </a:p>
        </p:txBody>
      </p:sp>
      <p:pic>
        <p:nvPicPr>
          <p:cNvPr id="4" name="Picture 3">
            <a:extLst>
              <a:ext uri="{FF2B5EF4-FFF2-40B4-BE49-F238E27FC236}">
                <a16:creationId xmlns="" xmlns:a16="http://schemas.microsoft.com/office/drawing/2014/main" id="{58CADB18-A5C8-B31B-1EDA-C2B64A7EB691}"/>
              </a:ext>
            </a:extLst>
          </p:cNvPr>
          <p:cNvPicPr>
            <a:picLocks noChangeAspect="1"/>
          </p:cNvPicPr>
          <p:nvPr/>
        </p:nvPicPr>
        <p:blipFill>
          <a:blip r:embed="rId2"/>
          <a:stretch>
            <a:fillRect/>
          </a:stretch>
        </p:blipFill>
        <p:spPr>
          <a:xfrm>
            <a:off x="386080" y="1832928"/>
            <a:ext cx="10312195" cy="4251655"/>
          </a:xfrm>
          <a:prstGeom prst="rect">
            <a:avLst/>
          </a:prstGeom>
        </p:spPr>
      </p:pic>
    </p:spTree>
    <p:extLst>
      <p:ext uri="{BB962C8B-B14F-4D97-AF65-F5344CB8AC3E}">
        <p14:creationId xmlns:p14="http://schemas.microsoft.com/office/powerpoint/2010/main" val="1459437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143FC6-F95D-29CC-77C9-83A45420F655}"/>
              </a:ext>
            </a:extLst>
          </p:cNvPr>
          <p:cNvSpPr>
            <a:spLocks noGrp="1"/>
          </p:cNvSpPr>
          <p:nvPr>
            <p:ph type="title"/>
          </p:nvPr>
        </p:nvSpPr>
        <p:spPr/>
        <p:txBody>
          <a:bodyPr/>
          <a:lstStyle/>
          <a:p>
            <a:pPr algn="l"/>
            <a:r>
              <a:rPr lang="en-US" b="1" i="0" dirty="0">
                <a:solidFill>
                  <a:srgbClr val="292929"/>
                </a:solidFill>
                <a:effectLst/>
                <a:latin typeface="sohne"/>
              </a:rPr>
              <a:t>Hyperparameters of Decision Trees</a:t>
            </a:r>
          </a:p>
        </p:txBody>
      </p:sp>
      <p:pic>
        <p:nvPicPr>
          <p:cNvPr id="4" name="Picture 3">
            <a:extLst>
              <a:ext uri="{FF2B5EF4-FFF2-40B4-BE49-F238E27FC236}">
                <a16:creationId xmlns="" xmlns:a16="http://schemas.microsoft.com/office/drawing/2014/main" id="{76BABF54-578D-FF6A-E5BB-ED2A9448D7F9}"/>
              </a:ext>
            </a:extLst>
          </p:cNvPr>
          <p:cNvPicPr>
            <a:picLocks noChangeAspect="1"/>
          </p:cNvPicPr>
          <p:nvPr/>
        </p:nvPicPr>
        <p:blipFill>
          <a:blip r:embed="rId2"/>
          <a:stretch>
            <a:fillRect/>
          </a:stretch>
        </p:blipFill>
        <p:spPr>
          <a:xfrm>
            <a:off x="721360" y="1478795"/>
            <a:ext cx="9855200" cy="5219241"/>
          </a:xfrm>
          <a:prstGeom prst="rect">
            <a:avLst/>
          </a:prstGeom>
        </p:spPr>
      </p:pic>
    </p:spTree>
    <p:extLst>
      <p:ext uri="{BB962C8B-B14F-4D97-AF65-F5344CB8AC3E}">
        <p14:creationId xmlns:p14="http://schemas.microsoft.com/office/powerpoint/2010/main" val="3818728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143FC6-F95D-29CC-77C9-83A45420F655}"/>
              </a:ext>
            </a:extLst>
          </p:cNvPr>
          <p:cNvSpPr>
            <a:spLocks noGrp="1"/>
          </p:cNvSpPr>
          <p:nvPr>
            <p:ph type="title"/>
          </p:nvPr>
        </p:nvSpPr>
        <p:spPr/>
        <p:txBody>
          <a:bodyPr/>
          <a:lstStyle/>
          <a:p>
            <a:pPr algn="l"/>
            <a:r>
              <a:rPr lang="en-US" b="1" i="0" dirty="0">
                <a:solidFill>
                  <a:srgbClr val="292929"/>
                </a:solidFill>
                <a:effectLst/>
                <a:latin typeface="sohne"/>
              </a:rPr>
              <a:t>Hyperparameters of Decision Trees</a:t>
            </a:r>
          </a:p>
        </p:txBody>
      </p:sp>
      <p:pic>
        <p:nvPicPr>
          <p:cNvPr id="5" name="Picture 4">
            <a:extLst>
              <a:ext uri="{FF2B5EF4-FFF2-40B4-BE49-F238E27FC236}">
                <a16:creationId xmlns="" xmlns:a16="http://schemas.microsoft.com/office/drawing/2014/main" id="{0F57116C-1AD6-E57B-DF75-B2711044E9C0}"/>
              </a:ext>
            </a:extLst>
          </p:cNvPr>
          <p:cNvPicPr>
            <a:picLocks noChangeAspect="1"/>
          </p:cNvPicPr>
          <p:nvPr/>
        </p:nvPicPr>
        <p:blipFill>
          <a:blip r:embed="rId2"/>
          <a:stretch>
            <a:fillRect/>
          </a:stretch>
        </p:blipFill>
        <p:spPr>
          <a:xfrm>
            <a:off x="416560" y="1624358"/>
            <a:ext cx="10515600" cy="4704757"/>
          </a:xfrm>
          <a:prstGeom prst="rect">
            <a:avLst/>
          </a:prstGeom>
        </p:spPr>
      </p:pic>
    </p:spTree>
    <p:extLst>
      <p:ext uri="{BB962C8B-B14F-4D97-AF65-F5344CB8AC3E}">
        <p14:creationId xmlns:p14="http://schemas.microsoft.com/office/powerpoint/2010/main" val="4260435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143FC6-F95D-29CC-77C9-83A45420F655}"/>
              </a:ext>
            </a:extLst>
          </p:cNvPr>
          <p:cNvSpPr>
            <a:spLocks noGrp="1"/>
          </p:cNvSpPr>
          <p:nvPr>
            <p:ph type="title"/>
          </p:nvPr>
        </p:nvSpPr>
        <p:spPr/>
        <p:txBody>
          <a:bodyPr/>
          <a:lstStyle/>
          <a:p>
            <a:pPr algn="l"/>
            <a:r>
              <a:rPr lang="en-US" b="1" i="0" dirty="0">
                <a:solidFill>
                  <a:srgbClr val="292929"/>
                </a:solidFill>
                <a:effectLst/>
                <a:latin typeface="sohne"/>
              </a:rPr>
              <a:t>Hyperparameters of Decision Trees</a:t>
            </a:r>
          </a:p>
        </p:txBody>
      </p:sp>
      <p:pic>
        <p:nvPicPr>
          <p:cNvPr id="4" name="Picture 3">
            <a:extLst>
              <a:ext uri="{FF2B5EF4-FFF2-40B4-BE49-F238E27FC236}">
                <a16:creationId xmlns="" xmlns:a16="http://schemas.microsoft.com/office/drawing/2014/main" id="{4005F117-C803-543A-02F3-42938BED8C03}"/>
              </a:ext>
            </a:extLst>
          </p:cNvPr>
          <p:cNvPicPr>
            <a:picLocks noChangeAspect="1"/>
          </p:cNvPicPr>
          <p:nvPr/>
        </p:nvPicPr>
        <p:blipFill>
          <a:blip r:embed="rId2"/>
          <a:stretch>
            <a:fillRect/>
          </a:stretch>
        </p:blipFill>
        <p:spPr>
          <a:xfrm>
            <a:off x="355600" y="1550335"/>
            <a:ext cx="10424160" cy="4622549"/>
          </a:xfrm>
          <a:prstGeom prst="rect">
            <a:avLst/>
          </a:prstGeom>
        </p:spPr>
      </p:pic>
    </p:spTree>
    <p:extLst>
      <p:ext uri="{BB962C8B-B14F-4D97-AF65-F5344CB8AC3E}">
        <p14:creationId xmlns:p14="http://schemas.microsoft.com/office/powerpoint/2010/main" val="1117382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4D49FB-1661-A246-F07A-FEE4153E7783}"/>
              </a:ext>
            </a:extLst>
          </p:cNvPr>
          <p:cNvSpPr>
            <a:spLocks noGrp="1"/>
          </p:cNvSpPr>
          <p:nvPr>
            <p:ph type="ctrTitle"/>
          </p:nvPr>
        </p:nvSpPr>
        <p:spPr>
          <a:xfrm>
            <a:off x="1524000" y="169863"/>
            <a:ext cx="9144000" cy="982662"/>
          </a:xfrm>
        </p:spPr>
        <p:txBody>
          <a:bodyPr>
            <a:normAutofit fontScale="90000"/>
          </a:bodyPr>
          <a:lstStyle/>
          <a:p>
            <a:r>
              <a:rPr lang="en-US" sz="7200" dirty="0"/>
              <a:t>Important Questions</a:t>
            </a:r>
          </a:p>
        </p:txBody>
      </p:sp>
      <p:sp>
        <p:nvSpPr>
          <p:cNvPr id="3" name="Title 1">
            <a:extLst>
              <a:ext uri="{FF2B5EF4-FFF2-40B4-BE49-F238E27FC236}">
                <a16:creationId xmlns="" xmlns:a16="http://schemas.microsoft.com/office/drawing/2014/main" id="{531A858F-F0B9-C305-81F9-9EC88A17E433}"/>
              </a:ext>
            </a:extLst>
          </p:cNvPr>
          <p:cNvSpPr txBox="1">
            <a:spLocks/>
          </p:cNvSpPr>
          <p:nvPr/>
        </p:nvSpPr>
        <p:spPr>
          <a:xfrm>
            <a:off x="333375" y="1238251"/>
            <a:ext cx="10487025" cy="152400"/>
          </a:xfrm>
          <a:prstGeom prst="rect">
            <a:avLst/>
          </a:prstGeom>
        </p:spPr>
        <p:txBody>
          <a:bodyPr vert="horz" lIns="91440" tIns="45720" rIns="91440" bIns="45720" numCol="3"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000" dirty="0"/>
          </a:p>
        </p:txBody>
      </p:sp>
      <p:sp>
        <p:nvSpPr>
          <p:cNvPr id="5" name="TextBox 4">
            <a:extLst>
              <a:ext uri="{FF2B5EF4-FFF2-40B4-BE49-F238E27FC236}">
                <a16:creationId xmlns="" xmlns:a16="http://schemas.microsoft.com/office/drawing/2014/main" id="{787FA8AC-878A-E49F-E71F-71F816562726}"/>
              </a:ext>
            </a:extLst>
          </p:cNvPr>
          <p:cNvSpPr txBox="1"/>
          <p:nvPr/>
        </p:nvSpPr>
        <p:spPr>
          <a:xfrm>
            <a:off x="190499" y="3157062"/>
            <a:ext cx="10639425" cy="369332"/>
          </a:xfrm>
          <a:prstGeom prst="rect">
            <a:avLst/>
          </a:prstGeom>
          <a:noFill/>
        </p:spPr>
        <p:txBody>
          <a:bodyPr wrap="square">
            <a:spAutoFit/>
          </a:bodyPr>
          <a:lstStyle/>
          <a:p>
            <a:r>
              <a:rPr lang="en-US" sz="1800" dirty="0"/>
              <a:t>Based on numeric features how the decision tree has been constructed.</a:t>
            </a:r>
            <a:endParaRPr lang="en-US" dirty="0"/>
          </a:p>
        </p:txBody>
      </p:sp>
      <p:sp>
        <p:nvSpPr>
          <p:cNvPr id="6" name="TextBox 5">
            <a:extLst>
              <a:ext uri="{FF2B5EF4-FFF2-40B4-BE49-F238E27FC236}">
                <a16:creationId xmlns="" xmlns:a16="http://schemas.microsoft.com/office/drawing/2014/main" id="{03DFB099-A5CF-9925-6C7F-7BD9234F85C8}"/>
              </a:ext>
            </a:extLst>
          </p:cNvPr>
          <p:cNvSpPr txBox="1"/>
          <p:nvPr/>
        </p:nvSpPr>
        <p:spPr>
          <a:xfrm>
            <a:off x="209549" y="3536990"/>
            <a:ext cx="10639425" cy="369332"/>
          </a:xfrm>
          <a:prstGeom prst="rect">
            <a:avLst/>
          </a:prstGeom>
          <a:noFill/>
        </p:spPr>
        <p:txBody>
          <a:bodyPr wrap="square">
            <a:spAutoFit/>
          </a:bodyPr>
          <a:lstStyle/>
          <a:p>
            <a:r>
              <a:rPr lang="en-US" sz="1800" dirty="0"/>
              <a:t>Impact of outliers in decision tree? And how you handle outliers in decision trees.</a:t>
            </a:r>
            <a:endParaRPr lang="en-US" dirty="0"/>
          </a:p>
        </p:txBody>
      </p:sp>
      <p:sp>
        <p:nvSpPr>
          <p:cNvPr id="7" name="TextBox 6">
            <a:extLst>
              <a:ext uri="{FF2B5EF4-FFF2-40B4-BE49-F238E27FC236}">
                <a16:creationId xmlns="" xmlns:a16="http://schemas.microsoft.com/office/drawing/2014/main" id="{77FDB4B5-0A0D-27AC-8869-73B241D9FFD3}"/>
              </a:ext>
            </a:extLst>
          </p:cNvPr>
          <p:cNvSpPr txBox="1"/>
          <p:nvPr/>
        </p:nvSpPr>
        <p:spPr>
          <a:xfrm>
            <a:off x="247649" y="3892034"/>
            <a:ext cx="10639425" cy="369332"/>
          </a:xfrm>
          <a:prstGeom prst="rect">
            <a:avLst/>
          </a:prstGeom>
          <a:noFill/>
        </p:spPr>
        <p:txBody>
          <a:bodyPr wrap="square">
            <a:spAutoFit/>
          </a:bodyPr>
          <a:lstStyle/>
          <a:p>
            <a:r>
              <a:rPr lang="en-US" sz="1800" dirty="0"/>
              <a:t>How to decide splitting criteria in case of numerical columns.</a:t>
            </a:r>
            <a:endParaRPr lang="en-US" dirty="0"/>
          </a:p>
        </p:txBody>
      </p:sp>
      <p:sp>
        <p:nvSpPr>
          <p:cNvPr id="8" name="TextBox 7">
            <a:extLst>
              <a:ext uri="{FF2B5EF4-FFF2-40B4-BE49-F238E27FC236}">
                <a16:creationId xmlns="" xmlns:a16="http://schemas.microsoft.com/office/drawing/2014/main" id="{F95125D0-5A78-76EF-7955-89F7C09CE92E}"/>
              </a:ext>
            </a:extLst>
          </p:cNvPr>
          <p:cNvSpPr txBox="1"/>
          <p:nvPr/>
        </p:nvSpPr>
        <p:spPr>
          <a:xfrm>
            <a:off x="180974" y="4282559"/>
            <a:ext cx="10639425" cy="646331"/>
          </a:xfrm>
          <a:prstGeom prst="rect">
            <a:avLst/>
          </a:prstGeom>
          <a:noFill/>
        </p:spPr>
        <p:txBody>
          <a:bodyPr wrap="square">
            <a:spAutoFit/>
          </a:bodyPr>
          <a:lstStyle/>
          <a:p>
            <a:r>
              <a:rPr lang="en-US" sz="1800" dirty="0"/>
              <a:t>Decision tree are normally low bias and high variance. So, in decision tree how you will make high variance to low variance?</a:t>
            </a:r>
            <a:endParaRPr lang="en-US" dirty="0"/>
          </a:p>
        </p:txBody>
      </p:sp>
      <p:sp>
        <p:nvSpPr>
          <p:cNvPr id="9" name="TextBox 8">
            <a:extLst>
              <a:ext uri="{FF2B5EF4-FFF2-40B4-BE49-F238E27FC236}">
                <a16:creationId xmlns="" xmlns:a16="http://schemas.microsoft.com/office/drawing/2014/main" id="{75A1886B-08AC-CB5D-1BB1-91A97F1B5687}"/>
              </a:ext>
            </a:extLst>
          </p:cNvPr>
          <p:cNvSpPr txBox="1"/>
          <p:nvPr/>
        </p:nvSpPr>
        <p:spPr>
          <a:xfrm>
            <a:off x="209549" y="4928890"/>
            <a:ext cx="10639425" cy="369332"/>
          </a:xfrm>
          <a:prstGeom prst="rect">
            <a:avLst/>
          </a:prstGeom>
          <a:noFill/>
        </p:spPr>
        <p:txBody>
          <a:bodyPr wrap="square">
            <a:spAutoFit/>
          </a:bodyPr>
          <a:lstStyle/>
          <a:p>
            <a:r>
              <a:rPr lang="en-US" sz="1800" dirty="0"/>
              <a:t>What you understand by Decision Tree Pruning? Hyper parameter tuning</a:t>
            </a:r>
            <a:endParaRPr lang="en-US" dirty="0"/>
          </a:p>
        </p:txBody>
      </p:sp>
      <p:sp>
        <p:nvSpPr>
          <p:cNvPr id="10" name="TextBox 9">
            <a:extLst>
              <a:ext uri="{FF2B5EF4-FFF2-40B4-BE49-F238E27FC236}">
                <a16:creationId xmlns="" xmlns:a16="http://schemas.microsoft.com/office/drawing/2014/main" id="{C2B86E3A-08B0-DC2C-1845-D9816429F78F}"/>
              </a:ext>
            </a:extLst>
          </p:cNvPr>
          <p:cNvSpPr txBox="1"/>
          <p:nvPr/>
        </p:nvSpPr>
        <p:spPr>
          <a:xfrm>
            <a:off x="257174" y="2499837"/>
            <a:ext cx="10639425" cy="369332"/>
          </a:xfrm>
          <a:prstGeom prst="rect">
            <a:avLst/>
          </a:prstGeom>
          <a:noFill/>
        </p:spPr>
        <p:txBody>
          <a:bodyPr wrap="square">
            <a:spAutoFit/>
          </a:bodyPr>
          <a:lstStyle/>
          <a:p>
            <a:r>
              <a:rPr lang="en-US" sz="1800" dirty="0"/>
              <a:t>How to select subsequent decision nodes?</a:t>
            </a:r>
            <a:endParaRPr lang="en-US" dirty="0"/>
          </a:p>
        </p:txBody>
      </p:sp>
      <p:sp>
        <p:nvSpPr>
          <p:cNvPr id="11" name="TextBox 10">
            <a:extLst>
              <a:ext uri="{FF2B5EF4-FFF2-40B4-BE49-F238E27FC236}">
                <a16:creationId xmlns="" xmlns:a16="http://schemas.microsoft.com/office/drawing/2014/main" id="{2C7D2122-A8BD-C279-148F-6C822C823249}"/>
              </a:ext>
            </a:extLst>
          </p:cNvPr>
          <p:cNvSpPr txBox="1"/>
          <p:nvPr/>
        </p:nvSpPr>
        <p:spPr>
          <a:xfrm>
            <a:off x="209549" y="2861787"/>
            <a:ext cx="10639425" cy="369332"/>
          </a:xfrm>
          <a:prstGeom prst="rect">
            <a:avLst/>
          </a:prstGeom>
          <a:noFill/>
        </p:spPr>
        <p:txBody>
          <a:bodyPr wrap="square">
            <a:spAutoFit/>
          </a:bodyPr>
          <a:lstStyle/>
          <a:p>
            <a:r>
              <a:rPr lang="en-US" sz="1800" dirty="0"/>
              <a:t>Based on numeric features how the decision tree has been constructed.</a:t>
            </a:r>
            <a:endParaRPr lang="en-US" dirty="0"/>
          </a:p>
        </p:txBody>
      </p:sp>
      <p:sp>
        <p:nvSpPr>
          <p:cNvPr id="12" name="TextBox 11">
            <a:extLst>
              <a:ext uri="{FF2B5EF4-FFF2-40B4-BE49-F238E27FC236}">
                <a16:creationId xmlns="" xmlns:a16="http://schemas.microsoft.com/office/drawing/2014/main" id="{FFFB41BF-BE1B-7EBB-FA73-7ACD231EF9D5}"/>
              </a:ext>
            </a:extLst>
          </p:cNvPr>
          <p:cNvSpPr txBox="1"/>
          <p:nvPr/>
        </p:nvSpPr>
        <p:spPr>
          <a:xfrm>
            <a:off x="238124" y="2130505"/>
            <a:ext cx="10639425" cy="369332"/>
          </a:xfrm>
          <a:prstGeom prst="rect">
            <a:avLst/>
          </a:prstGeom>
          <a:noFill/>
        </p:spPr>
        <p:txBody>
          <a:bodyPr wrap="square">
            <a:spAutoFit/>
          </a:bodyPr>
          <a:lstStyle/>
          <a:p>
            <a:r>
              <a:rPr lang="en-US" sz="1800" dirty="0"/>
              <a:t>How to decide which column should be considered as root node?</a:t>
            </a:r>
            <a:endParaRPr lang="en-US" dirty="0"/>
          </a:p>
        </p:txBody>
      </p:sp>
    </p:spTree>
    <p:extLst>
      <p:ext uri="{BB962C8B-B14F-4D97-AF65-F5344CB8AC3E}">
        <p14:creationId xmlns:p14="http://schemas.microsoft.com/office/powerpoint/2010/main" val="191516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23">
            <a:extLst>
              <a:ext uri="{FF2B5EF4-FFF2-40B4-BE49-F238E27FC236}">
                <a16:creationId xmlns="" xmlns:a16="http://schemas.microsoft.com/office/drawing/2014/main" id="{BACC6370-2D7E-4714-9D71-7542949D7D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5">
            <a:extLst>
              <a:ext uri="{FF2B5EF4-FFF2-40B4-BE49-F238E27FC236}">
                <a16:creationId xmlns="" xmlns:a16="http://schemas.microsoft.com/office/drawing/2014/main" id="{F68B3F68-107C-434F-AA38-110D5EA91B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27">
            <a:extLst>
              <a:ext uri="{FF2B5EF4-FFF2-40B4-BE49-F238E27FC236}">
                <a16:creationId xmlns="" xmlns:a16="http://schemas.microsoft.com/office/drawing/2014/main" id="{AAD0DBB9-1A4B-4391-81D4-CB19F9AB91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29">
            <a:extLst>
              <a:ext uri="{FF2B5EF4-FFF2-40B4-BE49-F238E27FC236}">
                <a16:creationId xmlns="" xmlns:a16="http://schemas.microsoft.com/office/drawing/2014/main" id="{063BBA22-50EA-4C4D-BE05-F1CE4E63AA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B4D49FB-1661-A246-F07A-FEE4153E7783}"/>
              </a:ext>
            </a:extLst>
          </p:cNvPr>
          <p:cNvSpPr>
            <a:spLocks noGrp="1"/>
          </p:cNvSpPr>
          <p:nvPr>
            <p:ph type="ctrTitle"/>
          </p:nvPr>
        </p:nvSpPr>
        <p:spPr>
          <a:xfrm>
            <a:off x="1383564" y="348865"/>
            <a:ext cx="9718111" cy="1576446"/>
          </a:xfrm>
        </p:spPr>
        <p:txBody>
          <a:bodyPr vert="horz" lIns="91440" tIns="45720" rIns="91440" bIns="45720" rtlCol="0" anchor="ctr">
            <a:normAutofit/>
          </a:bodyPr>
          <a:lstStyle/>
          <a:p>
            <a:pPr algn="l"/>
            <a:r>
              <a:rPr lang="en-US" sz="4000" kern="1200">
                <a:solidFill>
                  <a:srgbClr val="FFFFFF"/>
                </a:solidFill>
                <a:latin typeface="+mj-lt"/>
                <a:ea typeface="+mj-ea"/>
                <a:cs typeface="+mj-cs"/>
              </a:rPr>
              <a:t>Type of Decision Tree</a:t>
            </a:r>
          </a:p>
        </p:txBody>
      </p:sp>
      <p:graphicFrame>
        <p:nvGraphicFramePr>
          <p:cNvPr id="91" name="Title 1">
            <a:extLst>
              <a:ext uri="{FF2B5EF4-FFF2-40B4-BE49-F238E27FC236}">
                <a16:creationId xmlns="" xmlns:a16="http://schemas.microsoft.com/office/drawing/2014/main" id="{75C86132-A54D-2BC8-56AB-0A53FB7DA953}"/>
              </a:ext>
            </a:extLst>
          </p:cNvPr>
          <p:cNvGraphicFramePr/>
          <p:nvPr>
            <p:extLst>
              <p:ext uri="{D42A27DB-BD31-4B8C-83A1-F6EECF244321}">
                <p14:modId xmlns:p14="http://schemas.microsoft.com/office/powerpoint/2010/main" val="57419485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3482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4BC99CB9-DDAD-44A2-8A1C-E3AF4E72DF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64053CBF-3932-45FF-8285-EE5146085F3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2E751C04-BEA6-446B-A678-9C74819EBD4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 xmlns:a16="http://schemas.microsoft.com/office/drawing/2014/main" id="{2625A013-D9BE-43C4-AF21-6F2B003EFBE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 xmlns:a16="http://schemas.microsoft.com/office/drawing/2014/main" id="{F7875715-EC2E-457F-851D-F6C817685FE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 xmlns:a16="http://schemas.microsoft.com/office/drawing/2014/main" id="{F7E41CC6-0C83-40EE-80BB-79394D9E9B2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00603498-5DFE-4D26-BFB5-C9269C9BDB0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B17F905C-2CB0-70D9-B615-05C55FB23C24}"/>
              </a:ext>
            </a:extLst>
          </p:cNvPr>
          <p:cNvSpPr>
            <a:spLocks noGrp="1"/>
          </p:cNvSpPr>
          <p:nvPr>
            <p:ph type="title"/>
          </p:nvPr>
        </p:nvSpPr>
        <p:spPr>
          <a:xfrm>
            <a:off x="3027924" y="991261"/>
            <a:ext cx="5754696" cy="1837349"/>
          </a:xfrm>
        </p:spPr>
        <p:txBody>
          <a:bodyPr>
            <a:normAutofit/>
          </a:bodyPr>
          <a:lstStyle/>
          <a:p>
            <a:pPr algn="ctr"/>
            <a:r>
              <a:rPr lang="en-US" sz="3600">
                <a:solidFill>
                  <a:schemeClr val="tx2"/>
                </a:solidFill>
              </a:rPr>
              <a:t>Conclusion</a:t>
            </a:r>
          </a:p>
        </p:txBody>
      </p:sp>
      <p:sp>
        <p:nvSpPr>
          <p:cNvPr id="3" name="Content Placeholder 2">
            <a:extLst>
              <a:ext uri="{FF2B5EF4-FFF2-40B4-BE49-F238E27FC236}">
                <a16:creationId xmlns="" xmlns:a16="http://schemas.microsoft.com/office/drawing/2014/main" id="{25C626C7-DA87-5720-CAD4-00FF138A9771}"/>
              </a:ext>
            </a:extLst>
          </p:cNvPr>
          <p:cNvSpPr>
            <a:spLocks noGrp="1"/>
          </p:cNvSpPr>
          <p:nvPr>
            <p:ph idx="1"/>
          </p:nvPr>
        </p:nvSpPr>
        <p:spPr>
          <a:xfrm>
            <a:off x="2296160" y="2979336"/>
            <a:ext cx="8585200" cy="2430864"/>
          </a:xfrm>
        </p:spPr>
        <p:txBody>
          <a:bodyPr anchor="t">
            <a:normAutofit/>
          </a:bodyPr>
          <a:lstStyle/>
          <a:p>
            <a:r>
              <a:rPr lang="en-US" sz="2000" dirty="0">
                <a:solidFill>
                  <a:schemeClr val="tx2"/>
                </a:solidFill>
              </a:rPr>
              <a:t>Decision trees are nothing but a giant structure of nested if-else condition.</a:t>
            </a:r>
          </a:p>
          <a:p>
            <a:endParaRPr lang="en-US" sz="2000" dirty="0">
              <a:solidFill>
                <a:schemeClr val="tx2"/>
              </a:solidFill>
            </a:endParaRPr>
          </a:p>
        </p:txBody>
      </p:sp>
      <p:grpSp>
        <p:nvGrpSpPr>
          <p:cNvPr id="18" name="Group 17">
            <a:extLst>
              <a:ext uri="{FF2B5EF4-FFF2-40B4-BE49-F238E27FC236}">
                <a16:creationId xmlns="" xmlns:a16="http://schemas.microsoft.com/office/drawing/2014/main" id="{B63ACBA3-DEFD-4C6D-BBA0-64468FA99C2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 xmlns:a16="http://schemas.microsoft.com/office/drawing/2014/main" id="{62F7819D-2B89-4D80-A1C3-8B318116BAA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 xmlns:a16="http://schemas.microsoft.com/office/drawing/2014/main" id="{B7065990-2350-41B3-858B-20EF8744F2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 xmlns:a16="http://schemas.microsoft.com/office/drawing/2014/main" id="{58DA7EC7-CAA0-4665-AA29-BFBA806ECA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 xmlns:a16="http://schemas.microsoft.com/office/drawing/2014/main" id="{B1132A14-489F-4CED-B626-2A1711C987C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62944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 xmlns:a16="http://schemas.microsoft.com/office/drawing/2014/main" id="{36C4118A-B523-45D9-B427-8E05B2DEA6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 xmlns:a16="http://schemas.microsoft.com/office/drawing/2014/main" id="{85BEDE79-0C08-C9CD-094B-7FDBC9D0FC9F}"/>
              </a:ext>
            </a:extLst>
          </p:cNvPr>
          <p:cNvSpPr>
            <a:spLocks noGrp="1"/>
          </p:cNvSpPr>
          <p:nvPr>
            <p:ph type="ctrTitle"/>
          </p:nvPr>
        </p:nvSpPr>
        <p:spPr>
          <a:xfrm>
            <a:off x="836676" y="557189"/>
            <a:ext cx="4899039" cy="3346901"/>
          </a:xfrm>
          <a:noFill/>
        </p:spPr>
        <p:txBody>
          <a:bodyPr>
            <a:normAutofit/>
          </a:bodyPr>
          <a:lstStyle/>
          <a:p>
            <a:pPr algn="l"/>
            <a:r>
              <a:rPr lang="en-US" sz="5200"/>
              <a:t>Random Forest Classifier</a:t>
            </a:r>
          </a:p>
        </p:txBody>
      </p:sp>
      <p:pic>
        <p:nvPicPr>
          <p:cNvPr id="30" name="Picture 3" descr="Green trees in the forest">
            <a:extLst>
              <a:ext uri="{FF2B5EF4-FFF2-40B4-BE49-F238E27FC236}">
                <a16:creationId xmlns="" xmlns:a16="http://schemas.microsoft.com/office/drawing/2014/main" id="{A84DE4FA-C6F9-A7B4-7E9A-D25500653D4C}"/>
              </a:ext>
            </a:extLst>
          </p:cNvPr>
          <p:cNvPicPr>
            <a:picLocks noChangeAspect="1"/>
          </p:cNvPicPr>
          <p:nvPr/>
        </p:nvPicPr>
        <p:blipFill rotWithShape="1">
          <a:blip r:embed="rId2"/>
          <a:srcRect l="12298" r="20930"/>
          <a:stretch/>
        </p:blipFill>
        <p:spPr>
          <a:xfrm>
            <a:off x="6095999" y="10"/>
            <a:ext cx="6105655" cy="6857990"/>
          </a:xfrm>
          <a:prstGeom prst="rect">
            <a:avLst/>
          </a:prstGeom>
        </p:spPr>
      </p:pic>
    </p:spTree>
    <p:extLst>
      <p:ext uri="{BB962C8B-B14F-4D97-AF65-F5344CB8AC3E}">
        <p14:creationId xmlns:p14="http://schemas.microsoft.com/office/powerpoint/2010/main" val="122435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5C8908E2-EE49-44D2-9428-A28D2312A8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 xmlns:a16="http://schemas.microsoft.com/office/drawing/2014/main" id="{05314994-6337-4875-8CF5-652CAFE8342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 y="-1"/>
            <a:ext cx="12191999" cy="4267200"/>
            <a:chOff x="7467600" y="0"/>
            <a:chExt cx="4724400" cy="6858000"/>
          </a:xfrm>
        </p:grpSpPr>
        <p:sp>
          <p:nvSpPr>
            <p:cNvPr id="23" name="Rectangle 11">
              <a:extLst>
                <a:ext uri="{FF2B5EF4-FFF2-40B4-BE49-F238E27FC236}">
                  <a16:creationId xmlns="" xmlns:a16="http://schemas.microsoft.com/office/drawing/2014/main" id="{B3A2D4D6-D501-439A-9FC6-397879C465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 xmlns:a16="http://schemas.microsoft.com/office/drawing/2014/main" id="{5CD20BAA-1998-4EBB-AD61-13A92072ECE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 xmlns:a16="http://schemas.microsoft.com/office/drawing/2014/main" id="{7449A6C7-D15F-4AA5-BFA5-71A404B470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 xmlns:a16="http://schemas.microsoft.com/office/drawing/2014/main" id="{ED888B23-07FA-482A-96DF-47E31AF1A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 xmlns:a16="http://schemas.microsoft.com/office/drawing/2014/main" id="{9821435F-5D81-4CEE-C28D-C0D80F136F25}"/>
              </a:ext>
            </a:extLst>
          </p:cNvPr>
          <p:cNvSpPr>
            <a:spLocks noGrp="1"/>
          </p:cNvSpPr>
          <p:nvPr>
            <p:ph type="title"/>
          </p:nvPr>
        </p:nvSpPr>
        <p:spPr>
          <a:xfrm>
            <a:off x="1143000" y="990599"/>
            <a:ext cx="9906000" cy="685800"/>
          </a:xfrm>
        </p:spPr>
        <p:txBody>
          <a:bodyPr anchor="t">
            <a:normAutofit/>
          </a:bodyPr>
          <a:lstStyle/>
          <a:p>
            <a:r>
              <a:rPr lang="en-US" sz="4000"/>
              <a:t>Random Forest Classifier</a:t>
            </a:r>
          </a:p>
        </p:txBody>
      </p:sp>
      <p:graphicFrame>
        <p:nvGraphicFramePr>
          <p:cNvPr id="24" name="Content Placeholder 2">
            <a:extLst>
              <a:ext uri="{FF2B5EF4-FFF2-40B4-BE49-F238E27FC236}">
                <a16:creationId xmlns="" xmlns:a16="http://schemas.microsoft.com/office/drawing/2014/main" id="{26F676D8-3F9C-CC94-BE26-7039B407730A}"/>
              </a:ext>
            </a:extLst>
          </p:cNvPr>
          <p:cNvGraphicFramePr>
            <a:graphicFrameLocks noGrp="1"/>
          </p:cNvGraphicFramePr>
          <p:nvPr>
            <p:ph idx="1"/>
            <p:extLst>
              <p:ext uri="{D42A27DB-BD31-4B8C-83A1-F6EECF244321}">
                <p14:modId xmlns:p14="http://schemas.microsoft.com/office/powerpoint/2010/main" val="570269624"/>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5653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21D623-9E55-92DC-E333-0C002ECA6316}"/>
              </a:ext>
            </a:extLst>
          </p:cNvPr>
          <p:cNvSpPr>
            <a:spLocks noGrp="1"/>
          </p:cNvSpPr>
          <p:nvPr>
            <p:ph type="title"/>
          </p:nvPr>
        </p:nvSpPr>
        <p:spPr/>
        <p:txBody>
          <a:bodyPr>
            <a:normAutofit/>
          </a:bodyPr>
          <a:lstStyle/>
          <a:p>
            <a:pPr algn="l" fontAlgn="base"/>
            <a:r>
              <a:rPr lang="en-US" sz="3600" b="1" i="0" dirty="0">
                <a:effectLst/>
                <a:latin typeface="-apple-system"/>
              </a:rPr>
              <a:t>How does the Random Forest algorithm work?</a:t>
            </a:r>
          </a:p>
        </p:txBody>
      </p:sp>
      <p:sp>
        <p:nvSpPr>
          <p:cNvPr id="3" name="Content Placeholder 2">
            <a:extLst>
              <a:ext uri="{FF2B5EF4-FFF2-40B4-BE49-F238E27FC236}">
                <a16:creationId xmlns="" xmlns:a16="http://schemas.microsoft.com/office/drawing/2014/main" id="{B7701488-8866-26CD-9EF6-EA1695CAEAE5}"/>
              </a:ext>
            </a:extLst>
          </p:cNvPr>
          <p:cNvSpPr>
            <a:spLocks noGrp="1"/>
          </p:cNvSpPr>
          <p:nvPr>
            <p:ph idx="1"/>
          </p:nvPr>
        </p:nvSpPr>
        <p:spPr>
          <a:xfrm>
            <a:off x="838200" y="1724025"/>
            <a:ext cx="10515600" cy="4929188"/>
          </a:xfrm>
        </p:spPr>
        <p:txBody>
          <a:bodyPr/>
          <a:lstStyle/>
          <a:p>
            <a:pPr algn="l" fontAlgn="base"/>
            <a:r>
              <a:rPr lang="en-US" b="1" i="0" dirty="0">
                <a:solidFill>
                  <a:srgbClr val="0A0A23"/>
                </a:solidFill>
                <a:effectLst/>
                <a:latin typeface="inherit"/>
              </a:rPr>
              <a:t>Step 1</a:t>
            </a:r>
            <a:r>
              <a:rPr lang="en-US" b="0" i="0" dirty="0">
                <a:solidFill>
                  <a:srgbClr val="0A0A23"/>
                </a:solidFill>
                <a:effectLst/>
                <a:latin typeface="Lato" panose="020F0502020204030203" pitchFamily="34" charset="0"/>
              </a:rPr>
              <a:t>: The algorithm select random samples from the dataset provided.</a:t>
            </a:r>
          </a:p>
          <a:p>
            <a:pPr algn="l" fontAlgn="base"/>
            <a:r>
              <a:rPr lang="en-US" b="1" i="0" dirty="0">
                <a:solidFill>
                  <a:srgbClr val="0A0A23"/>
                </a:solidFill>
                <a:effectLst/>
                <a:latin typeface="inherit"/>
              </a:rPr>
              <a:t>Step 2: </a:t>
            </a:r>
            <a:r>
              <a:rPr lang="en-US" b="0" i="0" dirty="0">
                <a:solidFill>
                  <a:srgbClr val="0A0A23"/>
                </a:solidFill>
                <a:effectLst/>
                <a:latin typeface="Lato" panose="020F0502020204030203" pitchFamily="34" charset="0"/>
              </a:rPr>
              <a:t>The algorithm will create a decision tree for each sample selected. Then it will get a prediction result from each decision tree created.</a:t>
            </a:r>
          </a:p>
          <a:p>
            <a:pPr algn="l" fontAlgn="base"/>
            <a:r>
              <a:rPr lang="en-US" b="1" i="0" dirty="0">
                <a:solidFill>
                  <a:srgbClr val="0A0A23"/>
                </a:solidFill>
                <a:effectLst/>
                <a:latin typeface="inherit"/>
              </a:rPr>
              <a:t>Step 3: V</a:t>
            </a:r>
            <a:r>
              <a:rPr lang="en-US" b="0" i="0" dirty="0">
                <a:solidFill>
                  <a:srgbClr val="0A0A23"/>
                </a:solidFill>
                <a:effectLst/>
                <a:latin typeface="Lato" panose="020F0502020204030203" pitchFamily="34" charset="0"/>
              </a:rPr>
              <a:t>oting will then be performed for every predicted result. For a classification problem, it will use </a:t>
            </a:r>
            <a:r>
              <a:rPr lang="en-US" b="1" i="0" dirty="0">
                <a:solidFill>
                  <a:srgbClr val="0A0A23"/>
                </a:solidFill>
                <a:effectLst/>
                <a:latin typeface="inherit"/>
              </a:rPr>
              <a:t>mode</a:t>
            </a:r>
            <a:r>
              <a:rPr lang="en-US" b="0" i="0" dirty="0">
                <a:solidFill>
                  <a:srgbClr val="0A0A23"/>
                </a:solidFill>
                <a:effectLst/>
                <a:latin typeface="Lato" panose="020F0502020204030203" pitchFamily="34" charset="0"/>
              </a:rPr>
              <a:t>, and for a regression problem, it will use </a:t>
            </a:r>
            <a:r>
              <a:rPr lang="en-US" b="1" i="0" dirty="0">
                <a:solidFill>
                  <a:srgbClr val="0A0A23"/>
                </a:solidFill>
                <a:effectLst/>
                <a:latin typeface="inherit"/>
              </a:rPr>
              <a:t>mean</a:t>
            </a:r>
            <a:r>
              <a:rPr lang="en-US" b="0" i="0" dirty="0">
                <a:solidFill>
                  <a:srgbClr val="0A0A23"/>
                </a:solidFill>
                <a:effectLst/>
                <a:latin typeface="Lato" panose="020F0502020204030203" pitchFamily="34" charset="0"/>
              </a:rPr>
              <a:t>.</a:t>
            </a:r>
          </a:p>
          <a:p>
            <a:pPr algn="l" fontAlgn="base"/>
            <a:r>
              <a:rPr lang="en-US" b="1" i="0" dirty="0">
                <a:solidFill>
                  <a:srgbClr val="0A0A23"/>
                </a:solidFill>
                <a:effectLst/>
                <a:latin typeface="inherit"/>
              </a:rPr>
              <a:t>Step 4</a:t>
            </a:r>
            <a:r>
              <a:rPr lang="en-US" b="0" i="0" dirty="0">
                <a:solidFill>
                  <a:srgbClr val="0A0A23"/>
                </a:solidFill>
                <a:effectLst/>
                <a:latin typeface="Lato" panose="020F0502020204030203" pitchFamily="34" charset="0"/>
              </a:rPr>
              <a:t>: And finally, the algorithm will select the most voted prediction result as the final prediction.</a:t>
            </a:r>
          </a:p>
        </p:txBody>
      </p:sp>
    </p:spTree>
    <p:extLst>
      <p:ext uri="{BB962C8B-B14F-4D97-AF65-F5344CB8AC3E}">
        <p14:creationId xmlns:p14="http://schemas.microsoft.com/office/powerpoint/2010/main" val="7863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323" y="1092425"/>
            <a:ext cx="3652879" cy="3374379"/>
          </a:xfrm>
        </p:spPr>
        <p:txBody>
          <a:bodyPr/>
          <a:lstStyle/>
          <a:p>
            <a:r>
              <a:rPr lang="en-US" dirty="0"/>
              <a:t>Random Forest </a:t>
            </a:r>
            <a:r>
              <a:rPr lang="en-US" dirty="0" err="1"/>
              <a:t>PseudoCode</a:t>
            </a:r>
            <a:endParaRPr lang="en-IN"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1344" y="331774"/>
            <a:ext cx="7200000" cy="3454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988" y="3873680"/>
            <a:ext cx="7200000" cy="271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96708" y="4975095"/>
            <a:ext cx="3924636" cy="923330"/>
          </a:xfrm>
          <a:prstGeom prst="rect">
            <a:avLst/>
          </a:prstGeom>
        </p:spPr>
        <p:txBody>
          <a:bodyPr wrap="square">
            <a:spAutoFit/>
          </a:bodyPr>
          <a:lstStyle/>
          <a:p>
            <a:r>
              <a:rPr lang="en-US" dirty="0"/>
              <a:t>By sampling with replacement, means some of the data points may be repeated in each new training data set. </a:t>
            </a:r>
            <a:endParaRPr lang="en-US" dirty="0">
              <a:solidFill>
                <a:schemeClr val="tx1">
                  <a:alpha val="55000"/>
                </a:schemeClr>
              </a:solidFill>
            </a:endParaRPr>
          </a:p>
        </p:txBody>
      </p:sp>
    </p:spTree>
    <p:extLst>
      <p:ext uri="{BB962C8B-B14F-4D97-AF65-F5344CB8AC3E}">
        <p14:creationId xmlns:p14="http://schemas.microsoft.com/office/powerpoint/2010/main" val="238483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21D623-9E55-92DC-E333-0C002ECA6316}"/>
              </a:ext>
            </a:extLst>
          </p:cNvPr>
          <p:cNvSpPr>
            <a:spLocks noGrp="1"/>
          </p:cNvSpPr>
          <p:nvPr>
            <p:ph type="title"/>
          </p:nvPr>
        </p:nvSpPr>
        <p:spPr/>
        <p:txBody>
          <a:bodyPr>
            <a:normAutofit/>
          </a:bodyPr>
          <a:lstStyle/>
          <a:p>
            <a:pPr algn="l" fontAlgn="base"/>
            <a:r>
              <a:rPr lang="en-US" sz="3200" b="1" i="0" dirty="0">
                <a:effectLst/>
                <a:latin typeface="-apple-system"/>
              </a:rPr>
              <a:t>How does the Random Forest algorithm work?</a:t>
            </a:r>
          </a:p>
        </p:txBody>
      </p:sp>
      <p:sp>
        <p:nvSpPr>
          <p:cNvPr id="3" name="Content Placeholder 2">
            <a:extLst>
              <a:ext uri="{FF2B5EF4-FFF2-40B4-BE49-F238E27FC236}">
                <a16:creationId xmlns="" xmlns:a16="http://schemas.microsoft.com/office/drawing/2014/main" id="{B7701488-8866-26CD-9EF6-EA1695CAEAE5}"/>
              </a:ext>
            </a:extLst>
          </p:cNvPr>
          <p:cNvSpPr>
            <a:spLocks noGrp="1"/>
          </p:cNvSpPr>
          <p:nvPr>
            <p:ph idx="1"/>
          </p:nvPr>
        </p:nvSpPr>
        <p:spPr/>
        <p:txBody>
          <a:bodyPr/>
          <a:lstStyle/>
          <a:p>
            <a:r>
              <a:rPr lang="en-US" b="1" i="1" dirty="0">
                <a:solidFill>
                  <a:srgbClr val="292929"/>
                </a:solidFill>
                <a:effectLst/>
                <a:latin typeface="source-serif-pro"/>
              </a:rPr>
              <a:t>It uses bagging and feature randomness when building each individual tree to try to create an uncorrelated forest of trees</a:t>
            </a:r>
            <a:r>
              <a:rPr lang="en-US" b="0" i="1" dirty="0">
                <a:solidFill>
                  <a:srgbClr val="292929"/>
                </a:solidFill>
                <a:effectLst/>
                <a:latin typeface="source-serif-pro"/>
              </a:rPr>
              <a:t> whose prediction by committee is more accurate than that of any individual tree.</a:t>
            </a:r>
          </a:p>
          <a:p>
            <a:endParaRPr lang="en-US" i="1" dirty="0">
              <a:solidFill>
                <a:srgbClr val="292929"/>
              </a:solidFill>
              <a:latin typeface="source-serif-pro"/>
            </a:endParaRPr>
          </a:p>
          <a:p>
            <a:pPr algn="l" fontAlgn="base"/>
            <a:r>
              <a:rPr lang="en-US" b="0" i="0" dirty="0">
                <a:solidFill>
                  <a:srgbClr val="0A0A23"/>
                </a:solidFill>
                <a:effectLst/>
                <a:latin typeface="Lato" panose="020F0502020204030203" pitchFamily="34" charset="0"/>
              </a:rPr>
              <a:t>Random forest tends to combine hundreds of</a:t>
            </a:r>
            <a:r>
              <a:rPr lang="en-US" b="0" i="1" dirty="0">
                <a:solidFill>
                  <a:srgbClr val="0A0A23"/>
                </a:solidFill>
                <a:effectLst/>
                <a:latin typeface="inherit"/>
              </a:rPr>
              <a:t> </a:t>
            </a:r>
            <a:r>
              <a:rPr lang="en-US" b="1" i="0" dirty="0">
                <a:solidFill>
                  <a:srgbClr val="0A0A23"/>
                </a:solidFill>
                <a:effectLst/>
                <a:latin typeface="inherit"/>
              </a:rPr>
              <a:t>decision trees</a:t>
            </a:r>
            <a:r>
              <a:rPr lang="en-US" b="0" i="1" dirty="0">
                <a:solidFill>
                  <a:srgbClr val="0A0A23"/>
                </a:solidFill>
                <a:effectLst/>
                <a:latin typeface="inherit"/>
              </a:rPr>
              <a:t> </a:t>
            </a:r>
            <a:r>
              <a:rPr lang="en-US" b="0" i="0" dirty="0">
                <a:solidFill>
                  <a:srgbClr val="0A0A23"/>
                </a:solidFill>
                <a:effectLst/>
                <a:latin typeface="Lato" panose="020F0502020204030203" pitchFamily="34" charset="0"/>
              </a:rPr>
              <a:t>and then trains each decision tree on a different sample of the observations. The final predictions of the random forest are made by averaging the predictions of each individual tree.</a:t>
            </a:r>
          </a:p>
          <a:p>
            <a:endParaRPr lang="en-US" dirty="0"/>
          </a:p>
        </p:txBody>
      </p:sp>
    </p:spTree>
    <p:extLst>
      <p:ext uri="{BB962C8B-B14F-4D97-AF65-F5344CB8AC3E}">
        <p14:creationId xmlns:p14="http://schemas.microsoft.com/office/powerpoint/2010/main" val="2463226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C8908E2-EE49-44D2-9428-A28D2312A8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 xmlns:a16="http://schemas.microsoft.com/office/drawing/2014/main" id="{5D1A9D8B-3117-4D9D-BDA4-DD81895098B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 xmlns:a16="http://schemas.microsoft.com/office/drawing/2014/main" id="{A7877B25-8C10-4C8D-BC88-BF3C557F8FF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 xmlns:a16="http://schemas.microsoft.com/office/drawing/2014/main" id="{54F0DD86-96CD-4F5F-BA4D-FFC17F2D6C4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 xmlns:a16="http://schemas.microsoft.com/office/drawing/2014/main" id="{BD92035A-AA2F-4CD8-A556-1CE8BDEC75B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 xmlns:a16="http://schemas.microsoft.com/office/drawing/2014/main" id="{ED888B23-07FA-482A-96DF-47E31AF1A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 xmlns:a16="http://schemas.microsoft.com/office/drawing/2014/main" id="{2244E102-7A95-1D39-AA01-440E1A45F29A}"/>
              </a:ext>
            </a:extLst>
          </p:cNvPr>
          <p:cNvSpPr>
            <a:spLocks noGrp="1"/>
          </p:cNvSpPr>
          <p:nvPr>
            <p:ph type="title"/>
          </p:nvPr>
        </p:nvSpPr>
        <p:spPr>
          <a:xfrm>
            <a:off x="1143000" y="1676400"/>
            <a:ext cx="3810000" cy="3505200"/>
          </a:xfrm>
        </p:spPr>
        <p:txBody>
          <a:bodyPr anchor="t">
            <a:normAutofit/>
          </a:bodyPr>
          <a:lstStyle/>
          <a:p>
            <a:r>
              <a:rPr lang="en-US" sz="4000" b="1" i="0" dirty="0">
                <a:effectLst/>
                <a:latin typeface="source-serif-pro"/>
              </a:rPr>
              <a:t>Bagging</a:t>
            </a:r>
            <a:endParaRPr lang="en-US" sz="4000" dirty="0"/>
          </a:p>
        </p:txBody>
      </p:sp>
      <p:sp>
        <p:nvSpPr>
          <p:cNvPr id="3" name="Content Placeholder 2">
            <a:extLst>
              <a:ext uri="{FF2B5EF4-FFF2-40B4-BE49-F238E27FC236}">
                <a16:creationId xmlns="" xmlns:a16="http://schemas.microsoft.com/office/drawing/2014/main" id="{84FD24B5-D444-74FE-4EC5-B866F99593AB}"/>
              </a:ext>
            </a:extLst>
          </p:cNvPr>
          <p:cNvSpPr>
            <a:spLocks noGrp="1"/>
          </p:cNvSpPr>
          <p:nvPr>
            <p:ph idx="1"/>
          </p:nvPr>
        </p:nvSpPr>
        <p:spPr>
          <a:xfrm>
            <a:off x="5181604" y="1676400"/>
            <a:ext cx="5638796" cy="3505200"/>
          </a:xfrm>
        </p:spPr>
        <p:txBody>
          <a:bodyPr>
            <a:normAutofit/>
          </a:bodyPr>
          <a:lstStyle/>
          <a:p>
            <a:pPr marL="0" indent="0">
              <a:buNone/>
            </a:pPr>
            <a:r>
              <a:rPr lang="en-US" sz="2200" i="0" dirty="0">
                <a:solidFill>
                  <a:schemeClr val="tx1">
                    <a:alpha val="55000"/>
                  </a:schemeClr>
                </a:solidFill>
                <a:effectLst/>
                <a:latin typeface="source-serif-pro"/>
              </a:rPr>
              <a:t>Bagging (Bootstrap Aggregation) — Decisions trees are very sensitive to the data they are trained on — small changes to the training set can result in significantly different tree structures. </a:t>
            </a:r>
          </a:p>
          <a:p>
            <a:pPr marL="0" indent="0">
              <a:buNone/>
            </a:pPr>
            <a:r>
              <a:rPr lang="en-US" sz="2200" i="0" dirty="0">
                <a:solidFill>
                  <a:schemeClr val="tx1">
                    <a:alpha val="55000"/>
                  </a:schemeClr>
                </a:solidFill>
                <a:effectLst/>
                <a:latin typeface="source-serif-pro"/>
              </a:rPr>
              <a:t>Random forest takes advantage of this by allowing each individual tree to randomly sample from the dataset with replacement, resulting in different trees. This process is known as bagging</a:t>
            </a:r>
            <a:r>
              <a:rPr lang="en-US" sz="2200" i="0" dirty="0" smtClean="0">
                <a:solidFill>
                  <a:schemeClr val="tx1">
                    <a:alpha val="55000"/>
                  </a:schemeClr>
                </a:solidFill>
                <a:effectLst/>
                <a:latin typeface="source-serif-pro"/>
              </a:rPr>
              <a:t>.</a:t>
            </a:r>
          </a:p>
        </p:txBody>
      </p:sp>
    </p:spTree>
    <p:extLst>
      <p:ext uri="{BB962C8B-B14F-4D97-AF65-F5344CB8AC3E}">
        <p14:creationId xmlns:p14="http://schemas.microsoft.com/office/powerpoint/2010/main" val="3114842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EF9DA4-6DB5-144C-2E91-453774C5E895}"/>
              </a:ext>
            </a:extLst>
          </p:cNvPr>
          <p:cNvSpPr>
            <a:spLocks noGrp="1"/>
          </p:cNvSpPr>
          <p:nvPr>
            <p:ph type="title"/>
          </p:nvPr>
        </p:nvSpPr>
        <p:spPr/>
        <p:txBody>
          <a:bodyPr/>
          <a:lstStyle/>
          <a:p>
            <a:r>
              <a:rPr lang="en-US" dirty="0"/>
              <a:t>Advantages</a:t>
            </a:r>
          </a:p>
        </p:txBody>
      </p:sp>
      <p:sp>
        <p:nvSpPr>
          <p:cNvPr id="3" name="Content Placeholder 2">
            <a:extLst>
              <a:ext uri="{FF2B5EF4-FFF2-40B4-BE49-F238E27FC236}">
                <a16:creationId xmlns="" xmlns:a16="http://schemas.microsoft.com/office/drawing/2014/main" id="{5E2A552A-4034-5C84-CE3E-7586B0E26ADD}"/>
              </a:ext>
            </a:extLst>
          </p:cNvPr>
          <p:cNvSpPr>
            <a:spLocks noGrp="1"/>
          </p:cNvSpPr>
          <p:nvPr>
            <p:ph idx="1"/>
          </p:nvPr>
        </p:nvSpPr>
        <p:spPr>
          <a:xfrm>
            <a:off x="838200" y="1437209"/>
            <a:ext cx="10515600" cy="3604131"/>
          </a:xfrm>
        </p:spPr>
        <p:txBody>
          <a:bodyPr>
            <a:normAutofit fontScale="92500" lnSpcReduction="10000"/>
          </a:bodyPr>
          <a:lstStyle/>
          <a:p>
            <a:r>
              <a:rPr lang="en-US" sz="2600" dirty="0" smtClean="0">
                <a:solidFill>
                  <a:srgbClr val="0A0A23"/>
                </a:solidFill>
              </a:rPr>
              <a:t>Handle </a:t>
            </a:r>
            <a:r>
              <a:rPr lang="en-US" sz="2600" dirty="0">
                <a:solidFill>
                  <a:srgbClr val="0A0A23"/>
                </a:solidFill>
              </a:rPr>
              <a:t>the missing values and maintains accuracy for missing data</a:t>
            </a:r>
            <a:r>
              <a:rPr lang="en-US" sz="2600" dirty="0" smtClean="0">
                <a:solidFill>
                  <a:srgbClr val="0A0A23"/>
                </a:solidFill>
              </a:rPr>
              <a:t>. </a:t>
            </a:r>
            <a:r>
              <a:rPr lang="en-US" sz="2600" dirty="0"/>
              <a:t>Missing values are substituted by the variable appearing the most in a particular node.</a:t>
            </a:r>
            <a:endParaRPr lang="en-US" sz="2600" dirty="0">
              <a:solidFill>
                <a:srgbClr val="0A0A23"/>
              </a:solidFill>
            </a:endParaRPr>
          </a:p>
          <a:p>
            <a:r>
              <a:rPr lang="en-US" sz="2600" dirty="0" smtClean="0">
                <a:solidFill>
                  <a:srgbClr val="0A0A23"/>
                </a:solidFill>
              </a:rPr>
              <a:t>The </a:t>
            </a:r>
            <a:r>
              <a:rPr lang="en-US" sz="2600" dirty="0">
                <a:solidFill>
                  <a:srgbClr val="0A0A23"/>
                </a:solidFill>
              </a:rPr>
              <a:t>decision trees tend to </a:t>
            </a:r>
            <a:r>
              <a:rPr lang="en-US" sz="2600" dirty="0" err="1"/>
              <a:t>overfit</a:t>
            </a:r>
            <a:r>
              <a:rPr lang="en-US" sz="2600" dirty="0">
                <a:solidFill>
                  <a:srgbClr val="0A0A23"/>
                </a:solidFill>
              </a:rPr>
              <a:t> to the training data, but random forest can mitigate that issue by </a:t>
            </a:r>
            <a:r>
              <a:rPr lang="en-US" sz="2600" dirty="0"/>
              <a:t>averaging</a:t>
            </a:r>
            <a:r>
              <a:rPr lang="en-US" sz="2600" dirty="0">
                <a:solidFill>
                  <a:srgbClr val="0A0A23"/>
                </a:solidFill>
              </a:rPr>
              <a:t> the prediction results from different trees. </a:t>
            </a:r>
          </a:p>
          <a:p>
            <a:r>
              <a:rPr lang="en-US" sz="2600" dirty="0">
                <a:solidFill>
                  <a:srgbClr val="0A0A23"/>
                </a:solidFill>
              </a:rPr>
              <a:t>Handle large dataset with high dimensionality</a:t>
            </a:r>
            <a:r>
              <a:rPr lang="en-US" sz="2600" dirty="0" smtClean="0">
                <a:solidFill>
                  <a:srgbClr val="0A0A23"/>
                </a:solidFill>
              </a:rPr>
              <a:t>.</a:t>
            </a:r>
          </a:p>
          <a:p>
            <a:r>
              <a:rPr lang="en-US" sz="2600" dirty="0"/>
              <a:t>Among all the available classification methods, random forests provide the highest accuracy</a:t>
            </a:r>
            <a:r>
              <a:rPr lang="en-US" sz="2600" dirty="0" smtClean="0"/>
              <a:t>.</a:t>
            </a:r>
          </a:p>
          <a:p>
            <a:r>
              <a:rPr lang="en-US" sz="2400" b="1" dirty="0"/>
              <a:t>Random Forest</a:t>
            </a:r>
            <a:r>
              <a:rPr lang="en-US" sz="2400" dirty="0"/>
              <a:t> is very </a:t>
            </a:r>
            <a:r>
              <a:rPr lang="en-US" sz="2400" i="1" dirty="0"/>
              <a:t>versatile</a:t>
            </a:r>
            <a:r>
              <a:rPr lang="en-US" sz="2400" dirty="0"/>
              <a:t> and can be used in both </a:t>
            </a:r>
            <a:r>
              <a:rPr lang="en-US" sz="2400" i="1" dirty="0"/>
              <a:t>regression</a:t>
            </a:r>
            <a:r>
              <a:rPr lang="en-US" sz="2400" dirty="0"/>
              <a:t> and </a:t>
            </a:r>
            <a:r>
              <a:rPr lang="en-US" sz="2400" i="1" dirty="0"/>
              <a:t>classification</a:t>
            </a:r>
            <a:r>
              <a:rPr lang="en-US" sz="2400" dirty="0"/>
              <a:t> tasks. It can also handle all </a:t>
            </a:r>
            <a:r>
              <a:rPr lang="en-US" sz="2400" i="1" dirty="0"/>
              <a:t>binary, categorical, and numerical features</a:t>
            </a:r>
            <a:r>
              <a:rPr lang="en-US" sz="2400" dirty="0"/>
              <a:t>.</a:t>
            </a:r>
            <a:endParaRPr lang="en-US" sz="2600" dirty="0"/>
          </a:p>
        </p:txBody>
      </p:sp>
    </p:spTree>
    <p:extLst>
      <p:ext uri="{BB962C8B-B14F-4D97-AF65-F5344CB8AC3E}">
        <p14:creationId xmlns:p14="http://schemas.microsoft.com/office/powerpoint/2010/main" val="1300324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EF9DA4-6DB5-144C-2E91-453774C5E895}"/>
              </a:ext>
            </a:extLst>
          </p:cNvPr>
          <p:cNvSpPr>
            <a:spLocks noGrp="1"/>
          </p:cNvSpPr>
          <p:nvPr>
            <p:ph type="title"/>
          </p:nvPr>
        </p:nvSpPr>
        <p:spPr/>
        <p:txBody>
          <a:bodyPr/>
          <a:lstStyle/>
          <a:p>
            <a:r>
              <a:rPr lang="en-US" dirty="0" smtClean="0"/>
              <a:t>Disadvantages</a:t>
            </a:r>
            <a:endParaRPr lang="en-US" dirty="0"/>
          </a:p>
        </p:txBody>
      </p:sp>
      <p:sp>
        <p:nvSpPr>
          <p:cNvPr id="3" name="Content Placeholder 2">
            <a:extLst>
              <a:ext uri="{FF2B5EF4-FFF2-40B4-BE49-F238E27FC236}">
                <a16:creationId xmlns="" xmlns:a16="http://schemas.microsoft.com/office/drawing/2014/main" id="{5E2A552A-4034-5C84-CE3E-7586B0E26ADD}"/>
              </a:ext>
            </a:extLst>
          </p:cNvPr>
          <p:cNvSpPr>
            <a:spLocks noGrp="1"/>
          </p:cNvSpPr>
          <p:nvPr>
            <p:ph idx="1"/>
          </p:nvPr>
        </p:nvSpPr>
        <p:spPr/>
        <p:txBody>
          <a:bodyPr/>
          <a:lstStyle/>
          <a:p>
            <a:r>
              <a:rPr lang="en-US" dirty="0"/>
              <a:t>Black Box Approach: </a:t>
            </a:r>
            <a:r>
              <a:rPr lang="en-US" dirty="0" smtClean="0"/>
              <a:t>You have very little control </a:t>
            </a:r>
            <a:r>
              <a:rPr lang="en-US" dirty="0"/>
              <a:t>on </a:t>
            </a:r>
            <a:r>
              <a:rPr lang="en-US" dirty="0" smtClean="0"/>
              <a:t>what the model does.</a:t>
            </a:r>
            <a:endParaRPr lang="en-US" dirty="0"/>
          </a:p>
          <a:p>
            <a:r>
              <a:rPr lang="en-US" dirty="0"/>
              <a:t>No understanding of model calculations, everything calculated behind the screen and have no manual intervention</a:t>
            </a:r>
            <a:r>
              <a:rPr lang="en-US" dirty="0" smtClean="0"/>
              <a:t>.</a:t>
            </a:r>
          </a:p>
          <a:p>
            <a:r>
              <a:rPr lang="en-US" dirty="0"/>
              <a:t>It consumes more time compared to a decision tree algorithm.</a:t>
            </a:r>
          </a:p>
          <a:p>
            <a:r>
              <a:rPr lang="en-US" dirty="0"/>
              <a:t>The decision tree in a forest cannot be pruned for sampling </a:t>
            </a:r>
            <a:r>
              <a:rPr lang="en-US" dirty="0" smtClean="0"/>
              <a:t>(no control on model).</a:t>
            </a:r>
            <a:endParaRPr lang="en-IN" dirty="0"/>
          </a:p>
          <a:p>
            <a:r>
              <a:rPr lang="en-US" dirty="0" smtClean="0">
                <a:solidFill>
                  <a:srgbClr val="0A0A23"/>
                </a:solidFill>
                <a:latin typeface="Lato" panose="020F0502020204030203" pitchFamily="34" charset="0"/>
              </a:rPr>
              <a:t>Good job at classification but not good as for Regression.</a:t>
            </a:r>
            <a:endParaRPr lang="en-US" dirty="0"/>
          </a:p>
        </p:txBody>
      </p:sp>
    </p:spTree>
    <p:extLst>
      <p:ext uri="{BB962C8B-B14F-4D97-AF65-F5344CB8AC3E}">
        <p14:creationId xmlns:p14="http://schemas.microsoft.com/office/powerpoint/2010/main" val="1752284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EF9DA4-6DB5-144C-2E91-453774C5E895}"/>
              </a:ext>
            </a:extLst>
          </p:cNvPr>
          <p:cNvSpPr>
            <a:spLocks noGrp="1"/>
          </p:cNvSpPr>
          <p:nvPr>
            <p:ph type="title"/>
          </p:nvPr>
        </p:nvSpPr>
        <p:spPr/>
        <p:txBody>
          <a:bodyPr/>
          <a:lstStyle/>
          <a:p>
            <a:r>
              <a:rPr lang="en-US" dirty="0" smtClean="0"/>
              <a:t>Important Facts</a:t>
            </a:r>
            <a:endParaRPr lang="en-US" dirty="0"/>
          </a:p>
        </p:txBody>
      </p:sp>
      <p:sp>
        <p:nvSpPr>
          <p:cNvPr id="5" name="Text Placeholder 2"/>
          <p:cNvSpPr txBox="1">
            <a:spLocks/>
          </p:cNvSpPr>
          <p:nvPr/>
        </p:nvSpPr>
        <p:spPr>
          <a:xfrm>
            <a:off x="304800" y="1228640"/>
            <a:ext cx="11185890" cy="106680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b="1" dirty="0"/>
              <a:t>How many features to be considered in Random </a:t>
            </a:r>
            <a:r>
              <a:rPr lang="en-US" b="1" dirty="0" smtClean="0"/>
              <a:t>Forest?</a:t>
            </a:r>
            <a:endParaRPr lang="en-US" b="1" dirty="0"/>
          </a:p>
          <a:p>
            <a:r>
              <a:rPr lang="en-US" dirty="0" smtClean="0"/>
              <a:t>Researchers says that the value close to the </a:t>
            </a:r>
            <a:r>
              <a:rPr lang="en-US" dirty="0" err="1" smtClean="0"/>
              <a:t>sqrt</a:t>
            </a:r>
            <a:r>
              <a:rPr lang="en-US" dirty="0" smtClean="0"/>
              <a:t> of the total number of features is the best number of features to be use in </a:t>
            </a:r>
            <a:r>
              <a:rPr lang="en-US" smtClean="0"/>
              <a:t>Random Forest.</a:t>
            </a:r>
            <a:endParaRPr lang="en-IN" dirty="0"/>
          </a:p>
        </p:txBody>
      </p:sp>
      <p:sp>
        <p:nvSpPr>
          <p:cNvPr id="6" name="Text Placeholder 2"/>
          <p:cNvSpPr txBox="1">
            <a:spLocks/>
          </p:cNvSpPr>
          <p:nvPr/>
        </p:nvSpPr>
        <p:spPr>
          <a:xfrm>
            <a:off x="304800" y="2350736"/>
            <a:ext cx="11048326" cy="137160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b="1" dirty="0" smtClean="0"/>
              <a:t>Does it work differently for Classification and Regression?</a:t>
            </a:r>
          </a:p>
          <a:p>
            <a:r>
              <a:rPr lang="en-US" dirty="0" smtClean="0"/>
              <a:t>For </a:t>
            </a:r>
            <a:r>
              <a:rPr lang="en-US" i="1" dirty="0" smtClean="0"/>
              <a:t>classification</a:t>
            </a:r>
            <a:r>
              <a:rPr lang="en-US" dirty="0" smtClean="0"/>
              <a:t>, the measure of impurity is either the </a:t>
            </a:r>
            <a:r>
              <a:rPr lang="en-US" i="1" dirty="0" err="1" smtClean="0"/>
              <a:t>Gini</a:t>
            </a:r>
            <a:r>
              <a:rPr lang="en-US" i="1" dirty="0" smtClean="0"/>
              <a:t> impurity </a:t>
            </a:r>
            <a:r>
              <a:rPr lang="en-US" dirty="0" smtClean="0"/>
              <a:t>or the </a:t>
            </a:r>
            <a:r>
              <a:rPr lang="en-US" i="1" dirty="0" smtClean="0"/>
              <a:t>information gain/entropy.</a:t>
            </a:r>
            <a:endParaRPr lang="en-US" dirty="0" smtClean="0"/>
          </a:p>
          <a:p>
            <a:r>
              <a:rPr lang="en-US" dirty="0" smtClean="0"/>
              <a:t>For </a:t>
            </a:r>
            <a:r>
              <a:rPr lang="en-US" i="1" dirty="0" smtClean="0"/>
              <a:t>regression</a:t>
            </a:r>
            <a:r>
              <a:rPr lang="en-US" dirty="0" smtClean="0"/>
              <a:t> the measure of </a:t>
            </a:r>
            <a:r>
              <a:rPr lang="en-US" i="1" dirty="0" smtClean="0"/>
              <a:t>impurity is variance.</a:t>
            </a:r>
            <a:endParaRPr lang="en-US" dirty="0"/>
          </a:p>
        </p:txBody>
      </p:sp>
      <p:sp>
        <p:nvSpPr>
          <p:cNvPr id="7" name="Text Placeholder 2"/>
          <p:cNvSpPr txBox="1">
            <a:spLocks/>
          </p:cNvSpPr>
          <p:nvPr/>
        </p:nvSpPr>
        <p:spPr>
          <a:xfrm>
            <a:off x="296708" y="3733800"/>
            <a:ext cx="11048326" cy="137160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b="1" dirty="0" smtClean="0"/>
              <a:t>Does it work differently for Classification and Regression?</a:t>
            </a:r>
          </a:p>
          <a:p>
            <a:r>
              <a:rPr lang="en-US" dirty="0" smtClean="0"/>
              <a:t>For </a:t>
            </a:r>
            <a:r>
              <a:rPr lang="en-US" i="1" dirty="0" smtClean="0"/>
              <a:t>classification</a:t>
            </a:r>
            <a:r>
              <a:rPr lang="en-US" dirty="0" smtClean="0"/>
              <a:t>, the measure of impurity is either the </a:t>
            </a:r>
            <a:r>
              <a:rPr lang="en-US" i="1" dirty="0" err="1" smtClean="0"/>
              <a:t>Gini</a:t>
            </a:r>
            <a:r>
              <a:rPr lang="en-US" i="1" dirty="0" smtClean="0"/>
              <a:t> impurity </a:t>
            </a:r>
            <a:r>
              <a:rPr lang="en-US" dirty="0" smtClean="0"/>
              <a:t>or the </a:t>
            </a:r>
            <a:r>
              <a:rPr lang="en-US" i="1" dirty="0" smtClean="0"/>
              <a:t>information gain/entropy.</a:t>
            </a:r>
            <a:endParaRPr lang="en-US" dirty="0" smtClean="0"/>
          </a:p>
          <a:p>
            <a:r>
              <a:rPr lang="en-US" dirty="0" smtClean="0"/>
              <a:t>For </a:t>
            </a:r>
            <a:r>
              <a:rPr lang="en-US" i="1" dirty="0" smtClean="0"/>
              <a:t>regression</a:t>
            </a:r>
            <a:r>
              <a:rPr lang="en-US" dirty="0" smtClean="0"/>
              <a:t> the measure of </a:t>
            </a:r>
            <a:r>
              <a:rPr lang="en-US" i="1" dirty="0" smtClean="0"/>
              <a:t>impurity is variance.</a:t>
            </a:r>
            <a:endParaRPr lang="en-US" dirty="0"/>
          </a:p>
        </p:txBody>
      </p:sp>
      <p:sp>
        <p:nvSpPr>
          <p:cNvPr id="8" name="Rectangle 7"/>
          <p:cNvSpPr/>
          <p:nvPr/>
        </p:nvSpPr>
        <p:spPr>
          <a:xfrm>
            <a:off x="337168" y="5110116"/>
            <a:ext cx="11153521" cy="1015663"/>
          </a:xfrm>
          <a:prstGeom prst="rect">
            <a:avLst/>
          </a:prstGeom>
        </p:spPr>
        <p:txBody>
          <a:bodyPr wrap="square">
            <a:spAutoFit/>
          </a:bodyPr>
          <a:lstStyle/>
          <a:p>
            <a:r>
              <a:rPr lang="en-US" sz="2000" b="1" dirty="0">
                <a:solidFill>
                  <a:schemeClr val="tx1">
                    <a:tint val="75000"/>
                  </a:schemeClr>
                </a:solidFill>
              </a:rPr>
              <a:t>Is Feature Selection possible with Random Forest Classifier?</a:t>
            </a:r>
          </a:p>
          <a:p>
            <a:r>
              <a:rPr lang="en-US" sz="2000" dirty="0" smtClean="0">
                <a:solidFill>
                  <a:schemeClr val="tx1">
                    <a:tint val="75000"/>
                  </a:schemeClr>
                </a:solidFill>
              </a:rPr>
              <a:t>The </a:t>
            </a:r>
            <a:r>
              <a:rPr lang="en-US" sz="2000" dirty="0">
                <a:solidFill>
                  <a:schemeClr val="tx1">
                    <a:tint val="75000"/>
                  </a:schemeClr>
                </a:solidFill>
              </a:rPr>
              <a:t>random forest algorithm can also help you to find features that are important in your dataset. It lies at the base of the</a:t>
            </a:r>
            <a:r>
              <a:rPr lang="en-US" sz="2000" dirty="0">
                <a:solidFill>
                  <a:schemeClr val="tx1">
                    <a:tint val="75000"/>
                  </a:schemeClr>
                </a:solidFill>
                <a:hlinkClick r:id="rId2"/>
              </a:rPr>
              <a:t> </a:t>
            </a:r>
            <a:r>
              <a:rPr lang="en-US" sz="2000" dirty="0" err="1">
                <a:solidFill>
                  <a:schemeClr val="tx1">
                    <a:tint val="75000"/>
                  </a:schemeClr>
                </a:solidFill>
                <a:hlinkClick r:id="rId2"/>
              </a:rPr>
              <a:t>Boruta</a:t>
            </a:r>
            <a:r>
              <a:rPr lang="en-US" sz="2000" dirty="0">
                <a:solidFill>
                  <a:schemeClr val="tx1">
                    <a:tint val="75000"/>
                  </a:schemeClr>
                </a:solidFill>
                <a:hlinkClick r:id="rId2"/>
              </a:rPr>
              <a:t> algorithm</a:t>
            </a:r>
            <a:r>
              <a:rPr lang="en-US" sz="2000" dirty="0">
                <a:solidFill>
                  <a:schemeClr val="tx1">
                    <a:tint val="75000"/>
                  </a:schemeClr>
                </a:solidFill>
              </a:rPr>
              <a:t>, which selects important features in a dataset</a:t>
            </a:r>
            <a:endParaRPr lang="en-IN" sz="2000" dirty="0">
              <a:solidFill>
                <a:schemeClr val="tx1">
                  <a:tint val="75000"/>
                </a:schemeClr>
              </a:solidFill>
            </a:endParaRPr>
          </a:p>
        </p:txBody>
      </p:sp>
    </p:spTree>
    <p:extLst>
      <p:ext uri="{BB962C8B-B14F-4D97-AF65-F5344CB8AC3E}">
        <p14:creationId xmlns:p14="http://schemas.microsoft.com/office/powerpoint/2010/main" val="395058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8B4D49FB-1661-A246-F07A-FEE4153E7783}"/>
              </a:ext>
            </a:extLst>
          </p:cNvPr>
          <p:cNvSpPr>
            <a:spLocks noGrp="1"/>
          </p:cNvSpPr>
          <p:nvPr>
            <p:ph type="ctrTitle"/>
          </p:nvPr>
        </p:nvSpPr>
        <p:spPr>
          <a:xfrm>
            <a:off x="660041" y="2767106"/>
            <a:ext cx="2880828" cy="3071906"/>
          </a:xfrm>
        </p:spPr>
        <p:txBody>
          <a:bodyPr vert="horz" lIns="91440" tIns="45720" rIns="91440" bIns="45720" rtlCol="0" anchor="t">
            <a:normAutofit/>
          </a:bodyPr>
          <a:lstStyle/>
          <a:p>
            <a:pPr algn="l"/>
            <a:r>
              <a:rPr lang="en-US" sz="4000" kern="1200" dirty="0">
                <a:solidFill>
                  <a:srgbClr val="FFFFFF"/>
                </a:solidFill>
                <a:latin typeface="+mj-lt"/>
                <a:ea typeface="+mj-ea"/>
                <a:cs typeface="+mj-cs"/>
              </a:rPr>
              <a:t>Decision Tree Overview</a:t>
            </a:r>
          </a:p>
        </p:txBody>
      </p:sp>
      <p:pic>
        <p:nvPicPr>
          <p:cNvPr id="5" name="Picture 4">
            <a:extLst>
              <a:ext uri="{FF2B5EF4-FFF2-40B4-BE49-F238E27FC236}">
                <a16:creationId xmlns="" xmlns:a16="http://schemas.microsoft.com/office/drawing/2014/main" id="{66C02790-E009-4B58-3631-E1C19194299E}"/>
              </a:ext>
            </a:extLst>
          </p:cNvPr>
          <p:cNvPicPr>
            <a:picLocks noChangeAspect="1"/>
          </p:cNvPicPr>
          <p:nvPr/>
        </p:nvPicPr>
        <p:blipFill>
          <a:blip r:embed="rId2"/>
          <a:stretch>
            <a:fillRect/>
          </a:stretch>
        </p:blipFill>
        <p:spPr>
          <a:xfrm>
            <a:off x="5464498" y="467208"/>
            <a:ext cx="5301607" cy="5923584"/>
          </a:xfrm>
          <a:prstGeom prst="rect">
            <a:avLst/>
          </a:prstGeom>
        </p:spPr>
      </p:pic>
    </p:spTree>
    <p:extLst>
      <p:ext uri="{BB962C8B-B14F-4D97-AF65-F5344CB8AC3E}">
        <p14:creationId xmlns:p14="http://schemas.microsoft.com/office/powerpoint/2010/main" val="3172298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EF9DA4-6DB5-144C-2E91-453774C5E895}"/>
              </a:ext>
            </a:extLst>
          </p:cNvPr>
          <p:cNvSpPr>
            <a:spLocks noGrp="1"/>
          </p:cNvSpPr>
          <p:nvPr>
            <p:ph type="title"/>
          </p:nvPr>
        </p:nvSpPr>
        <p:spPr/>
        <p:txBody>
          <a:bodyPr/>
          <a:lstStyle/>
          <a:p>
            <a:r>
              <a:rPr lang="en-US" dirty="0" smtClean="0"/>
              <a:t>Questions</a:t>
            </a:r>
            <a:endParaRPr lang="en-US" dirty="0"/>
          </a:p>
        </p:txBody>
      </p:sp>
      <p:sp>
        <p:nvSpPr>
          <p:cNvPr id="5" name="Text Placeholder 2"/>
          <p:cNvSpPr txBox="1">
            <a:spLocks/>
          </p:cNvSpPr>
          <p:nvPr/>
        </p:nvSpPr>
        <p:spPr>
          <a:xfrm>
            <a:off x="304800" y="1341927"/>
            <a:ext cx="11185890" cy="1271799"/>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IN" b="1" dirty="0"/>
              <a:t>What are </a:t>
            </a:r>
            <a:r>
              <a:rPr lang="en-IN" b="1" i="1" dirty="0"/>
              <a:t>Ensemble Methods</a:t>
            </a:r>
            <a:r>
              <a:rPr lang="en-IN" b="1" dirty="0" smtClean="0"/>
              <a:t>?</a:t>
            </a:r>
          </a:p>
          <a:p>
            <a:r>
              <a:rPr lang="en-US" b="1" dirty="0"/>
              <a:t>Ensemble methods</a:t>
            </a:r>
            <a:r>
              <a:rPr lang="en-US" dirty="0"/>
              <a:t> is a machine learning technique that combines several base models in order to produce one optimal predictive model.</a:t>
            </a:r>
          </a:p>
          <a:p>
            <a:r>
              <a:rPr lang="en-US" b="1" dirty="0"/>
              <a:t>Random Forest</a:t>
            </a:r>
            <a:r>
              <a:rPr lang="en-US" dirty="0"/>
              <a:t> is a type of ensemble method.</a:t>
            </a:r>
          </a:p>
        </p:txBody>
      </p:sp>
      <p:sp>
        <p:nvSpPr>
          <p:cNvPr id="6" name="Text Placeholder 2"/>
          <p:cNvSpPr txBox="1">
            <a:spLocks/>
          </p:cNvSpPr>
          <p:nvPr/>
        </p:nvSpPr>
        <p:spPr>
          <a:xfrm>
            <a:off x="304800" y="2621818"/>
            <a:ext cx="11048326" cy="110051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b="1" dirty="0"/>
              <a:t>How does </a:t>
            </a:r>
            <a:r>
              <a:rPr lang="en-US" b="1" i="1" dirty="0"/>
              <a:t>Random Forest</a:t>
            </a:r>
            <a:r>
              <a:rPr lang="en-US" b="1" dirty="0"/>
              <a:t> handle missing values</a:t>
            </a:r>
            <a:r>
              <a:rPr lang="en-US" b="1" dirty="0" smtClean="0"/>
              <a:t>?</a:t>
            </a:r>
          </a:p>
          <a:p>
            <a:r>
              <a:rPr lang="en-US" b="1" i="1" dirty="0"/>
              <a:t>Fill</a:t>
            </a:r>
            <a:r>
              <a:rPr lang="en-US" dirty="0"/>
              <a:t> in the missing values with the median (for numerical values) or mode (for categorical values). This method will brush too broad a stroke for datasets with many gaps and significant structure</a:t>
            </a:r>
            <a:r>
              <a:rPr lang="en-US" dirty="0" smtClean="0"/>
              <a:t>.</a:t>
            </a:r>
            <a:endParaRPr lang="en-US" dirty="0"/>
          </a:p>
        </p:txBody>
      </p:sp>
      <p:sp>
        <p:nvSpPr>
          <p:cNvPr id="7" name="Text Placeholder 2"/>
          <p:cNvSpPr txBox="1">
            <a:spLocks/>
          </p:cNvSpPr>
          <p:nvPr/>
        </p:nvSpPr>
        <p:spPr>
          <a:xfrm>
            <a:off x="296708" y="3733800"/>
            <a:ext cx="11048326" cy="1371600"/>
          </a:xfrm>
          <a:prstGeom prst="rect">
            <a:avLst/>
          </a:prstGeom>
        </p:spPr>
        <p:txBody>
          <a:bodyPr vert="horz" lIns="91440" tIns="45720" rIns="91440" bIns="45720" rtlCol="0" anchor="b">
            <a:normAutofit lnSpcReduction="1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b="1" dirty="0"/>
              <a:t>How would you improve the performance of Random Forest?</a:t>
            </a:r>
          </a:p>
          <a:p>
            <a:pPr marL="342900" indent="-342900">
              <a:buFont typeface="Wingdings" pitchFamily="2" charset="2"/>
              <a:buChar char="§"/>
            </a:pPr>
            <a:r>
              <a:rPr lang="en-US" dirty="0"/>
              <a:t>Using a </a:t>
            </a:r>
            <a:r>
              <a:rPr lang="en-US" b="1" dirty="0"/>
              <a:t>higher quality dataset</a:t>
            </a:r>
            <a:r>
              <a:rPr lang="en-US" dirty="0"/>
              <a:t> and </a:t>
            </a:r>
            <a:r>
              <a:rPr lang="en-US" b="1" dirty="0"/>
              <a:t>feature engineering</a:t>
            </a:r>
            <a:r>
              <a:rPr lang="en-US" dirty="0"/>
              <a:t>. Using too many features and data are not good for the model so sometimes it is important to perform some feature reduction too.</a:t>
            </a:r>
          </a:p>
          <a:p>
            <a:pPr marL="342900" indent="-342900">
              <a:buFont typeface="Wingdings" pitchFamily="2" charset="2"/>
              <a:buChar char="§"/>
            </a:pPr>
            <a:r>
              <a:rPr lang="en-US" dirty="0"/>
              <a:t>Tuning the </a:t>
            </a:r>
            <a:r>
              <a:rPr lang="en-US" b="1" dirty="0" err="1"/>
              <a:t>hyperparameters</a:t>
            </a:r>
            <a:r>
              <a:rPr lang="en-US" dirty="0"/>
              <a:t> of the algorithm.</a:t>
            </a:r>
          </a:p>
        </p:txBody>
      </p:sp>
      <p:sp>
        <p:nvSpPr>
          <p:cNvPr id="8" name="Rectangle 7"/>
          <p:cNvSpPr/>
          <p:nvPr/>
        </p:nvSpPr>
        <p:spPr>
          <a:xfrm>
            <a:off x="337168" y="5110116"/>
            <a:ext cx="11153521" cy="1015663"/>
          </a:xfrm>
          <a:prstGeom prst="rect">
            <a:avLst/>
          </a:prstGeom>
        </p:spPr>
        <p:txBody>
          <a:bodyPr wrap="square">
            <a:spAutoFit/>
          </a:bodyPr>
          <a:lstStyle/>
          <a:p>
            <a:r>
              <a:rPr lang="en-US" sz="2000" b="1" dirty="0">
                <a:solidFill>
                  <a:schemeClr val="tx1">
                    <a:tint val="75000"/>
                  </a:schemeClr>
                </a:solidFill>
              </a:rPr>
              <a:t>Is Feature Selection possible with Random Forest Classifier?</a:t>
            </a:r>
          </a:p>
          <a:p>
            <a:r>
              <a:rPr lang="en-US" sz="2000" dirty="0" smtClean="0">
                <a:solidFill>
                  <a:schemeClr val="tx1">
                    <a:tint val="75000"/>
                  </a:schemeClr>
                </a:solidFill>
              </a:rPr>
              <a:t>The </a:t>
            </a:r>
            <a:r>
              <a:rPr lang="en-US" sz="2000" dirty="0">
                <a:solidFill>
                  <a:schemeClr val="tx1">
                    <a:tint val="75000"/>
                  </a:schemeClr>
                </a:solidFill>
              </a:rPr>
              <a:t>random forest algorithm can also help you to find features that are important in your dataset. It lies at the base of the</a:t>
            </a:r>
            <a:r>
              <a:rPr lang="en-US" sz="2000" dirty="0">
                <a:solidFill>
                  <a:schemeClr val="tx1">
                    <a:tint val="75000"/>
                  </a:schemeClr>
                </a:solidFill>
                <a:hlinkClick r:id="rId2"/>
              </a:rPr>
              <a:t> </a:t>
            </a:r>
            <a:r>
              <a:rPr lang="en-US" sz="2000" dirty="0" err="1">
                <a:solidFill>
                  <a:schemeClr val="tx1">
                    <a:tint val="75000"/>
                  </a:schemeClr>
                </a:solidFill>
                <a:hlinkClick r:id="rId2"/>
              </a:rPr>
              <a:t>Boruta</a:t>
            </a:r>
            <a:r>
              <a:rPr lang="en-US" sz="2000" dirty="0">
                <a:solidFill>
                  <a:schemeClr val="tx1">
                    <a:tint val="75000"/>
                  </a:schemeClr>
                </a:solidFill>
                <a:hlinkClick r:id="rId2"/>
              </a:rPr>
              <a:t> algorithm</a:t>
            </a:r>
            <a:r>
              <a:rPr lang="en-US" sz="2000" dirty="0">
                <a:solidFill>
                  <a:schemeClr val="tx1">
                    <a:tint val="75000"/>
                  </a:schemeClr>
                </a:solidFill>
              </a:rPr>
              <a:t>, which selects important features in a dataset</a:t>
            </a:r>
            <a:endParaRPr lang="en-IN" sz="2000" dirty="0">
              <a:solidFill>
                <a:schemeClr val="tx1">
                  <a:tint val="75000"/>
                </a:schemeClr>
              </a:solidFill>
            </a:endParaRPr>
          </a:p>
        </p:txBody>
      </p:sp>
    </p:spTree>
    <p:extLst>
      <p:ext uri="{BB962C8B-B14F-4D97-AF65-F5344CB8AC3E}">
        <p14:creationId xmlns:p14="http://schemas.microsoft.com/office/powerpoint/2010/main" val="607935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EF9DA4-6DB5-144C-2E91-453774C5E895}"/>
              </a:ext>
            </a:extLst>
          </p:cNvPr>
          <p:cNvSpPr>
            <a:spLocks noGrp="1"/>
          </p:cNvSpPr>
          <p:nvPr>
            <p:ph type="title"/>
          </p:nvPr>
        </p:nvSpPr>
        <p:spPr/>
        <p:txBody>
          <a:bodyPr/>
          <a:lstStyle/>
          <a:p>
            <a:r>
              <a:rPr lang="en-US" dirty="0" smtClean="0"/>
              <a:t>Feature Selection from Random Forest</a:t>
            </a:r>
            <a:endParaRPr lang="en-US" dirty="0"/>
          </a:p>
        </p:txBody>
      </p:sp>
      <p:sp>
        <p:nvSpPr>
          <p:cNvPr id="5" name="Text Placeholder 2"/>
          <p:cNvSpPr txBox="1">
            <a:spLocks/>
          </p:cNvSpPr>
          <p:nvPr/>
        </p:nvSpPr>
        <p:spPr>
          <a:xfrm>
            <a:off x="304800" y="1762040"/>
            <a:ext cx="8534400" cy="1066800"/>
          </a:xfrm>
          <a:prstGeom prst="rect">
            <a:avLst/>
          </a:prstGeom>
        </p:spPr>
        <p:txBody>
          <a:bodyPr vert="horz" lIns="91440" tIns="45720" rIns="91440" bIns="45720" rtlCol="0" anchor="b">
            <a:normAutofit fontScale="475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4500" b="1" i="1" u="sng" dirty="0" smtClean="0"/>
              <a:t>First</a:t>
            </a:r>
            <a:endParaRPr lang="en-IN" sz="4500" b="1" i="1" u="sng" dirty="0" smtClean="0"/>
          </a:p>
          <a:p>
            <a:r>
              <a:rPr lang="en-IN" dirty="0" smtClean="0"/>
              <a:t>import </a:t>
            </a:r>
            <a:r>
              <a:rPr lang="en-IN" dirty="0"/>
              <a:t>pandas as </a:t>
            </a:r>
            <a:r>
              <a:rPr lang="en-IN" dirty="0" err="1"/>
              <a:t>pd</a:t>
            </a:r>
            <a:r>
              <a:rPr lang="en-IN" dirty="0"/>
              <a:t/>
            </a:r>
            <a:br>
              <a:rPr lang="en-IN" dirty="0"/>
            </a:br>
            <a:r>
              <a:rPr lang="en-IN" dirty="0"/>
              <a:t>from </a:t>
            </a:r>
            <a:r>
              <a:rPr lang="en-IN" dirty="0" err="1"/>
              <a:t>sklearn.ensemble</a:t>
            </a:r>
            <a:r>
              <a:rPr lang="en-IN" dirty="0"/>
              <a:t> import </a:t>
            </a:r>
            <a:r>
              <a:rPr lang="en-IN" dirty="0" err="1"/>
              <a:t>RandomForestClassfier</a:t>
            </a:r>
            <a:r>
              <a:rPr lang="en-IN" dirty="0"/>
              <a:t/>
            </a:r>
            <a:br>
              <a:rPr lang="en-IN" dirty="0"/>
            </a:br>
            <a:r>
              <a:rPr lang="en-IN" dirty="0"/>
              <a:t>from </a:t>
            </a:r>
            <a:r>
              <a:rPr lang="en-IN" dirty="0" err="1"/>
              <a:t>sklearn.feature_selection</a:t>
            </a:r>
            <a:r>
              <a:rPr lang="en-IN" dirty="0"/>
              <a:t> import </a:t>
            </a:r>
            <a:r>
              <a:rPr lang="en-IN" dirty="0" err="1" smtClean="0"/>
              <a:t>SelectFromModel</a:t>
            </a:r>
            <a:endParaRPr lang="en-IN" dirty="0" smtClean="0"/>
          </a:p>
          <a:p>
            <a:r>
              <a:rPr lang="en-IN" dirty="0" err="1"/>
              <a:t>sel</a:t>
            </a:r>
            <a:r>
              <a:rPr lang="en-IN" dirty="0"/>
              <a:t> = </a:t>
            </a:r>
            <a:r>
              <a:rPr lang="en-IN" dirty="0" err="1"/>
              <a:t>SelectFromModel</a:t>
            </a:r>
            <a:r>
              <a:rPr lang="en-IN" dirty="0"/>
              <a:t>(</a:t>
            </a:r>
            <a:r>
              <a:rPr lang="en-IN" dirty="0" err="1"/>
              <a:t>RandomForestClassifier</a:t>
            </a:r>
            <a:r>
              <a:rPr lang="en-IN" dirty="0"/>
              <a:t>(</a:t>
            </a:r>
            <a:r>
              <a:rPr lang="en-IN" dirty="0" err="1"/>
              <a:t>n_estimators</a:t>
            </a:r>
            <a:r>
              <a:rPr lang="en-IN" dirty="0"/>
              <a:t> = 100))</a:t>
            </a:r>
            <a:br>
              <a:rPr lang="en-IN" dirty="0"/>
            </a:br>
            <a:r>
              <a:rPr lang="en-IN" dirty="0" err="1"/>
              <a:t>sel.fit</a:t>
            </a:r>
            <a:r>
              <a:rPr lang="en-IN" dirty="0"/>
              <a:t>(</a:t>
            </a:r>
            <a:r>
              <a:rPr lang="en-IN" dirty="0" err="1"/>
              <a:t>X_train</a:t>
            </a:r>
            <a:r>
              <a:rPr lang="en-IN" dirty="0"/>
              <a:t>, </a:t>
            </a:r>
            <a:r>
              <a:rPr lang="en-IN" dirty="0" err="1"/>
              <a:t>y_train</a:t>
            </a:r>
            <a:r>
              <a:rPr lang="en-IN" dirty="0"/>
              <a:t>)</a:t>
            </a:r>
          </a:p>
        </p:txBody>
      </p:sp>
      <p:sp>
        <p:nvSpPr>
          <p:cNvPr id="6" name="Text Placeholder 2"/>
          <p:cNvSpPr txBox="1">
            <a:spLocks/>
          </p:cNvSpPr>
          <p:nvPr/>
        </p:nvSpPr>
        <p:spPr>
          <a:xfrm>
            <a:off x="304800" y="3329872"/>
            <a:ext cx="8534400" cy="1371600"/>
          </a:xfrm>
          <a:prstGeom prst="rect">
            <a:avLst/>
          </a:prstGeom>
        </p:spPr>
        <p:txBody>
          <a:bodyPr vert="horz" lIns="91440" tIns="45720" rIns="91440" bIns="45720" rtlCol="0" anchor="b">
            <a:normAutofit fontScale="40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fontAlgn="base"/>
            <a:r>
              <a:rPr lang="en-US" sz="5300" b="1" i="1" u="sng" dirty="0" smtClean="0"/>
              <a:t>Second</a:t>
            </a:r>
            <a:endParaRPr lang="en-IN" sz="5300" b="1" i="1" u="sng" dirty="0"/>
          </a:p>
          <a:p>
            <a:pPr fontAlgn="base"/>
            <a:endParaRPr lang="en-IN" dirty="0" smtClean="0"/>
          </a:p>
          <a:p>
            <a:pPr fontAlgn="base"/>
            <a:r>
              <a:rPr lang="en-IN" dirty="0" smtClean="0"/>
              <a:t># </a:t>
            </a:r>
            <a:r>
              <a:rPr lang="en-IN" dirty="0"/>
              <a:t>check Important features</a:t>
            </a:r>
          </a:p>
          <a:p>
            <a:pPr fontAlgn="base"/>
            <a:r>
              <a:rPr lang="en-IN" dirty="0" err="1"/>
              <a:t>feature_importances_df</a:t>
            </a:r>
            <a:r>
              <a:rPr lang="en-IN" dirty="0"/>
              <a:t> = </a:t>
            </a:r>
            <a:r>
              <a:rPr lang="en-IN" dirty="0" err="1"/>
              <a:t>pd.DataFrame</a:t>
            </a:r>
            <a:r>
              <a:rPr lang="en-IN" dirty="0"/>
              <a:t>(</a:t>
            </a:r>
          </a:p>
          <a:p>
            <a:pPr fontAlgn="base"/>
            <a:r>
              <a:rPr lang="en-IN" dirty="0"/>
              <a:t>    {"feature": list(</a:t>
            </a:r>
            <a:r>
              <a:rPr lang="en-IN" dirty="0" err="1"/>
              <a:t>X.columns</a:t>
            </a:r>
            <a:r>
              <a:rPr lang="en-IN" dirty="0"/>
              <a:t>), "importance": </a:t>
            </a:r>
            <a:r>
              <a:rPr lang="en-IN" dirty="0" err="1"/>
              <a:t>classifier.feature_importances</a:t>
            </a:r>
            <a:r>
              <a:rPr lang="en-IN" dirty="0"/>
              <a:t>_}</a:t>
            </a:r>
          </a:p>
          <a:p>
            <a:pPr fontAlgn="base"/>
            <a:r>
              <a:rPr lang="en-IN" dirty="0"/>
              <a:t>).</a:t>
            </a:r>
            <a:r>
              <a:rPr lang="en-IN" dirty="0" err="1"/>
              <a:t>sort_values</a:t>
            </a:r>
            <a:r>
              <a:rPr lang="en-IN" dirty="0"/>
              <a:t>("importance", ascending=False)</a:t>
            </a:r>
          </a:p>
          <a:p>
            <a:pPr fontAlgn="base"/>
            <a:r>
              <a:rPr lang="en-IN" dirty="0"/>
              <a:t> </a:t>
            </a:r>
          </a:p>
          <a:p>
            <a:pPr fontAlgn="base"/>
            <a:r>
              <a:rPr lang="en-IN" dirty="0"/>
              <a:t># Display</a:t>
            </a:r>
          </a:p>
          <a:p>
            <a:pPr fontAlgn="base"/>
            <a:r>
              <a:rPr lang="en-IN" dirty="0" err="1"/>
              <a:t>feature_importances_df</a:t>
            </a:r>
            <a:endParaRPr lang="en-IN" dirty="0"/>
          </a:p>
        </p:txBody>
      </p:sp>
    </p:spTree>
    <p:extLst>
      <p:ext uri="{BB962C8B-B14F-4D97-AF65-F5344CB8AC3E}">
        <p14:creationId xmlns:p14="http://schemas.microsoft.com/office/powerpoint/2010/main" val="1631511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09588DA8-065E-4F6F-8EFD-43104AB2E0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9">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8588553-C695-8006-8327-F8121E874FD6}"/>
              </a:ext>
            </a:extLst>
          </p:cNvPr>
          <p:cNvSpPr>
            <a:spLocks noGrp="1"/>
          </p:cNvSpPr>
          <p:nvPr>
            <p:ph type="title"/>
          </p:nvPr>
        </p:nvSpPr>
        <p:spPr>
          <a:xfrm>
            <a:off x="466722" y="586855"/>
            <a:ext cx="3201366" cy="3387497"/>
          </a:xfrm>
        </p:spPr>
        <p:txBody>
          <a:bodyPr anchor="b">
            <a:normAutofit/>
          </a:bodyPr>
          <a:lstStyle/>
          <a:p>
            <a:pPr algn="r"/>
            <a:r>
              <a:rPr lang="en-US" sz="3700" b="0" i="0" dirty="0">
                <a:solidFill>
                  <a:srgbClr val="FFFFFF"/>
                </a:solidFill>
                <a:effectLst/>
                <a:latin typeface="Poppins" panose="00000500000000000000" pitchFamily="2" charset="0"/>
              </a:rPr>
              <a:t>Important Terminology</a:t>
            </a:r>
            <a:endParaRPr lang="en-US" sz="3700" dirty="0">
              <a:solidFill>
                <a:srgbClr val="FFFFFF"/>
              </a:solidFill>
            </a:endParaRPr>
          </a:p>
        </p:txBody>
      </p:sp>
      <p:sp>
        <p:nvSpPr>
          <p:cNvPr id="15" name="Content Placeholder 2">
            <a:extLst>
              <a:ext uri="{FF2B5EF4-FFF2-40B4-BE49-F238E27FC236}">
                <a16:creationId xmlns="" xmlns:a16="http://schemas.microsoft.com/office/drawing/2014/main" id="{9019F0AE-93A9-5A48-2C2A-DC705BBFFAE2}"/>
              </a:ext>
            </a:extLst>
          </p:cNvPr>
          <p:cNvSpPr>
            <a:spLocks noGrp="1"/>
          </p:cNvSpPr>
          <p:nvPr>
            <p:ph idx="1"/>
          </p:nvPr>
        </p:nvSpPr>
        <p:spPr>
          <a:xfrm>
            <a:off x="4810259" y="649480"/>
            <a:ext cx="6555347" cy="6075170"/>
          </a:xfrm>
        </p:spPr>
        <p:txBody>
          <a:bodyPr anchor="ctr">
            <a:normAutofit lnSpcReduction="10000"/>
          </a:bodyPr>
          <a:lstStyle/>
          <a:p>
            <a:pPr>
              <a:buFont typeface="+mj-lt"/>
              <a:buAutoNum type="arabicPeriod"/>
            </a:pPr>
            <a:r>
              <a:rPr lang="en-US" sz="1700" b="1" i="0" dirty="0">
                <a:effectLst/>
                <a:latin typeface="Poppins" panose="00000500000000000000" pitchFamily="2" charset="0"/>
              </a:rPr>
              <a:t>Root Node:</a:t>
            </a:r>
            <a:r>
              <a:rPr lang="en-US" sz="1700" dirty="0">
                <a:latin typeface="Poppins" panose="00000500000000000000" pitchFamily="2" charset="0"/>
              </a:rPr>
              <a:t> This is the node that begins the splitting process by finding the variable that best splits the target variable</a:t>
            </a:r>
          </a:p>
          <a:p>
            <a:pPr>
              <a:buFont typeface="+mj-lt"/>
              <a:buAutoNum type="arabicPeriod"/>
            </a:pPr>
            <a:r>
              <a:rPr lang="en-US" sz="1700" b="1" i="0" dirty="0">
                <a:effectLst/>
                <a:latin typeface="Poppins" panose="00000500000000000000" pitchFamily="2" charset="0"/>
              </a:rPr>
              <a:t>Branch or Sub-Tree: </a:t>
            </a:r>
            <a:r>
              <a:rPr lang="en-US" sz="1700" b="0" i="0" dirty="0">
                <a:effectLst/>
                <a:latin typeface="Poppins" panose="00000500000000000000" pitchFamily="2" charset="0"/>
              </a:rPr>
              <a:t>A part of the entire decision tree is called a branch or sub-tree.</a:t>
            </a:r>
          </a:p>
          <a:p>
            <a:pPr>
              <a:buFont typeface="+mj-lt"/>
              <a:buAutoNum type="arabicPeriod"/>
            </a:pPr>
            <a:r>
              <a:rPr lang="en-US" sz="1700" b="1" i="0" dirty="0">
                <a:effectLst/>
                <a:latin typeface="Poppins" panose="00000500000000000000" pitchFamily="2" charset="0"/>
              </a:rPr>
              <a:t>Splitting: </a:t>
            </a:r>
            <a:r>
              <a:rPr lang="en-US" sz="1700" b="0" i="0" dirty="0">
                <a:effectLst/>
                <a:latin typeface="Poppins" panose="00000500000000000000" pitchFamily="2" charset="0"/>
              </a:rPr>
              <a:t>Dividing a node into two or more sub-nodes based on if-else conditions.</a:t>
            </a:r>
          </a:p>
          <a:p>
            <a:pPr>
              <a:buFont typeface="+mj-lt"/>
              <a:buAutoNum type="arabicPeriod"/>
            </a:pPr>
            <a:r>
              <a:rPr lang="en-US" sz="1700" b="1" i="0" dirty="0">
                <a:effectLst/>
                <a:latin typeface="Poppins" panose="00000500000000000000" pitchFamily="2" charset="0"/>
              </a:rPr>
              <a:t>Decision Node: </a:t>
            </a:r>
            <a:r>
              <a:rPr lang="en-US" sz="1700" b="0" i="0" dirty="0">
                <a:effectLst/>
                <a:latin typeface="Poppins" panose="00000500000000000000" pitchFamily="2" charset="0"/>
              </a:rPr>
              <a:t>After splitting the sub-nodes into further sub-nodes, then it is called the decision node.</a:t>
            </a:r>
          </a:p>
          <a:p>
            <a:pPr>
              <a:buFont typeface="+mj-lt"/>
              <a:buAutoNum type="arabicPeriod"/>
            </a:pPr>
            <a:r>
              <a:rPr lang="en-US" sz="1700" b="1" i="0" dirty="0">
                <a:effectLst/>
                <a:latin typeface="Poppins" panose="00000500000000000000" pitchFamily="2" charset="0"/>
              </a:rPr>
              <a:t>Leaf or Terminal Node: </a:t>
            </a:r>
            <a:r>
              <a:rPr lang="en-US" sz="1700" b="0" i="0" dirty="0">
                <a:effectLst/>
                <a:latin typeface="Poppins" panose="00000500000000000000" pitchFamily="2" charset="0"/>
              </a:rPr>
              <a:t>This is the end of the decision tree where it cannot be split into further sub-nodes.</a:t>
            </a:r>
          </a:p>
          <a:p>
            <a:pPr>
              <a:buFont typeface="+mj-lt"/>
              <a:buAutoNum type="arabicPeriod"/>
            </a:pPr>
            <a:r>
              <a:rPr lang="en-US" sz="1700" b="1" i="0" dirty="0">
                <a:effectLst/>
                <a:latin typeface="Poppins" panose="00000500000000000000" pitchFamily="2" charset="0"/>
              </a:rPr>
              <a:t>Pruning: </a:t>
            </a:r>
            <a:r>
              <a:rPr lang="en-US" sz="1700" b="0" i="0" dirty="0">
                <a:effectLst/>
                <a:latin typeface="Poppins" panose="00000500000000000000" pitchFamily="2" charset="0"/>
              </a:rPr>
              <a:t>Removing a sub-node from the tree is called pruning.</a:t>
            </a:r>
          </a:p>
          <a:p>
            <a:pPr>
              <a:buFont typeface="+mj-lt"/>
              <a:buAutoNum type="arabicPeriod"/>
            </a:pPr>
            <a:r>
              <a:rPr lang="en-US" sz="1700" b="1" dirty="0">
                <a:latin typeface="Poppins" panose="00000500000000000000" pitchFamily="2" charset="0"/>
              </a:rPr>
              <a:t>Entropy: </a:t>
            </a:r>
            <a:r>
              <a:rPr lang="en-US" sz="1700" dirty="0">
                <a:latin typeface="Poppins" panose="00000500000000000000" pitchFamily="2" charset="0"/>
              </a:rPr>
              <a:t>Entropy is a measure of disorder or impurity in a node. </a:t>
            </a:r>
          </a:p>
          <a:p>
            <a:pPr>
              <a:buFont typeface="+mj-lt"/>
              <a:buAutoNum type="arabicPeriod"/>
            </a:pPr>
            <a:r>
              <a:rPr lang="en-US" sz="1700" b="1" dirty="0">
                <a:latin typeface="Poppins" panose="00000500000000000000" pitchFamily="2" charset="0"/>
              </a:rPr>
              <a:t>Information</a:t>
            </a:r>
            <a:r>
              <a:rPr lang="en-US" sz="1600" dirty="0">
                <a:latin typeface="+mn-lt"/>
                <a:ea typeface="+mn-ea"/>
                <a:cs typeface="+mn-cs"/>
              </a:rPr>
              <a:t> </a:t>
            </a:r>
            <a:r>
              <a:rPr lang="en-US" sz="1700" b="1" dirty="0">
                <a:latin typeface="Poppins" panose="00000500000000000000" pitchFamily="2" charset="0"/>
              </a:rPr>
              <a:t>Gain: </a:t>
            </a:r>
            <a:r>
              <a:rPr lang="en-US" sz="1700" dirty="0">
                <a:latin typeface="Poppins" panose="00000500000000000000" pitchFamily="2" charset="0"/>
              </a:rPr>
              <a:t>Information gain is the basic criterion to decide whether a feature should be used to split a node or not. </a:t>
            </a:r>
          </a:p>
          <a:p>
            <a:pPr>
              <a:buFont typeface="+mj-lt"/>
              <a:buAutoNum type="arabicPeriod"/>
            </a:pPr>
            <a:r>
              <a:rPr lang="en-US" sz="1700" b="1" dirty="0">
                <a:latin typeface="Poppins" panose="00000500000000000000" pitchFamily="2" charset="0"/>
              </a:rPr>
              <a:t>Gini Index: </a:t>
            </a:r>
            <a:r>
              <a:rPr lang="en-US" sz="1700" dirty="0">
                <a:latin typeface="Poppins" panose="00000500000000000000" pitchFamily="2" charset="0"/>
              </a:rPr>
              <a:t>The Gini Index works on categorical variables and gives the results in terms of “success” or “failure” and hence performs only binary split.</a:t>
            </a:r>
          </a:p>
          <a:p>
            <a:pPr>
              <a:buFont typeface="+mj-lt"/>
              <a:buAutoNum type="arabicPeriod"/>
            </a:pPr>
            <a:r>
              <a:rPr lang="en-US" sz="1700" b="1" dirty="0">
                <a:latin typeface="Poppins" panose="00000500000000000000" pitchFamily="2" charset="0"/>
              </a:rPr>
              <a:t>Gini</a:t>
            </a:r>
            <a:r>
              <a:rPr lang="en-US" sz="1600" dirty="0">
                <a:latin typeface="+mn-lt"/>
                <a:ea typeface="+mn-ea"/>
                <a:cs typeface="+mn-cs"/>
              </a:rPr>
              <a:t> </a:t>
            </a:r>
            <a:r>
              <a:rPr lang="en-US" sz="1700" b="1" dirty="0">
                <a:latin typeface="Poppins" panose="00000500000000000000" pitchFamily="2" charset="0"/>
              </a:rPr>
              <a:t>Impurity: </a:t>
            </a:r>
            <a:r>
              <a:rPr lang="en-US" sz="1700" dirty="0">
                <a:latin typeface="Poppins" panose="00000500000000000000" pitchFamily="2" charset="0"/>
              </a:rPr>
              <a:t>Gini Impurity is a measurement used to build Decision Trees to determine how the features of a dataset should split nodes to form the tree.</a:t>
            </a:r>
          </a:p>
          <a:p>
            <a:endParaRPr lang="en-US" sz="1700" dirty="0"/>
          </a:p>
        </p:txBody>
      </p:sp>
    </p:spTree>
    <p:extLst>
      <p:ext uri="{BB962C8B-B14F-4D97-AF65-F5344CB8AC3E}">
        <p14:creationId xmlns:p14="http://schemas.microsoft.com/office/powerpoint/2010/main" val="3981600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1E0408B7-94D1-ADE0-2F2A-3BD6DEAAD9C8}"/>
              </a:ext>
            </a:extLst>
          </p:cNvPr>
          <p:cNvSpPr>
            <a:spLocks noGrp="1"/>
          </p:cNvSpPr>
          <p:nvPr>
            <p:ph type="body" idx="1"/>
          </p:nvPr>
        </p:nvSpPr>
        <p:spPr>
          <a:xfrm>
            <a:off x="839788" y="949643"/>
            <a:ext cx="5157787" cy="823912"/>
          </a:xfrm>
        </p:spPr>
        <p:txBody>
          <a:bodyPr/>
          <a:lstStyle/>
          <a:p>
            <a:r>
              <a:rPr lang="en-US" dirty="0"/>
              <a:t>Advantages</a:t>
            </a:r>
          </a:p>
        </p:txBody>
      </p:sp>
      <p:sp>
        <p:nvSpPr>
          <p:cNvPr id="4" name="Content Placeholder 3">
            <a:extLst>
              <a:ext uri="{FF2B5EF4-FFF2-40B4-BE49-F238E27FC236}">
                <a16:creationId xmlns="" xmlns:a16="http://schemas.microsoft.com/office/drawing/2014/main" id="{056E795F-EAED-2B33-89E2-A2EF6ED82520}"/>
              </a:ext>
            </a:extLst>
          </p:cNvPr>
          <p:cNvSpPr>
            <a:spLocks noGrp="1"/>
          </p:cNvSpPr>
          <p:nvPr>
            <p:ph sz="half" idx="2"/>
          </p:nvPr>
        </p:nvSpPr>
        <p:spPr>
          <a:xfrm>
            <a:off x="839788" y="1773555"/>
            <a:ext cx="5157787" cy="3684588"/>
          </a:xfrm>
        </p:spPr>
        <p:txBody>
          <a:bodyPr>
            <a:normAutofit fontScale="92500" lnSpcReduction="10000"/>
          </a:bodyPr>
          <a:lstStyle/>
          <a:p>
            <a:r>
              <a:rPr lang="en-US" dirty="0"/>
              <a:t>Intuitive and easy to understand</a:t>
            </a:r>
          </a:p>
          <a:p>
            <a:r>
              <a:rPr lang="en-US" dirty="0"/>
              <a:t>Minimal data preparation is required (handling missing values etc.)</a:t>
            </a:r>
          </a:p>
          <a:p>
            <a:r>
              <a:rPr lang="en-US" dirty="0"/>
              <a:t>The cost of using the tree for inference is logarithmic in the number of data points used to train the tree (slightly fast in speed , as it works on one column one time).</a:t>
            </a:r>
          </a:p>
          <a:p>
            <a:endParaRPr lang="en-US" dirty="0"/>
          </a:p>
        </p:txBody>
      </p:sp>
      <p:sp>
        <p:nvSpPr>
          <p:cNvPr id="5" name="Text Placeholder 4">
            <a:extLst>
              <a:ext uri="{FF2B5EF4-FFF2-40B4-BE49-F238E27FC236}">
                <a16:creationId xmlns="" xmlns:a16="http://schemas.microsoft.com/office/drawing/2014/main" id="{CB6C68C6-2115-F23D-B910-2B70ABF90554}"/>
              </a:ext>
            </a:extLst>
          </p:cNvPr>
          <p:cNvSpPr>
            <a:spLocks noGrp="1"/>
          </p:cNvSpPr>
          <p:nvPr>
            <p:ph type="body" sz="quarter" idx="3"/>
          </p:nvPr>
        </p:nvSpPr>
        <p:spPr>
          <a:xfrm>
            <a:off x="6172200" y="949643"/>
            <a:ext cx="5183188" cy="823912"/>
          </a:xfrm>
        </p:spPr>
        <p:txBody>
          <a:bodyPr/>
          <a:lstStyle/>
          <a:p>
            <a:r>
              <a:rPr lang="en-US" dirty="0"/>
              <a:t>Disadvantages</a:t>
            </a:r>
          </a:p>
        </p:txBody>
      </p:sp>
      <p:graphicFrame>
        <p:nvGraphicFramePr>
          <p:cNvPr id="14" name="Content Placeholder 5">
            <a:extLst>
              <a:ext uri="{FF2B5EF4-FFF2-40B4-BE49-F238E27FC236}">
                <a16:creationId xmlns="" xmlns:a16="http://schemas.microsoft.com/office/drawing/2014/main" id="{0C7CE8A4-9A9E-6134-C4F9-9A9715DE1640}"/>
              </a:ext>
            </a:extLst>
          </p:cNvPr>
          <p:cNvGraphicFramePr>
            <a:graphicFrameLocks noGrp="1"/>
          </p:cNvGraphicFramePr>
          <p:nvPr>
            <p:ph sz="quarter" idx="4"/>
            <p:extLst>
              <p:ext uri="{D42A27DB-BD31-4B8C-83A1-F6EECF244321}">
                <p14:modId xmlns:p14="http://schemas.microsoft.com/office/powerpoint/2010/main" val="3413805235"/>
              </p:ext>
            </p:extLst>
          </p:nvPr>
        </p:nvGraphicFramePr>
        <p:xfrm>
          <a:off x="6172200" y="1773555"/>
          <a:ext cx="5183188"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8758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72319A-ADCB-4698-BC97-F2CDCDA9B599}"/>
              </a:ext>
            </a:extLst>
          </p:cNvPr>
          <p:cNvSpPr>
            <a:spLocks noGrp="1"/>
          </p:cNvSpPr>
          <p:nvPr>
            <p:ph type="title"/>
          </p:nvPr>
        </p:nvSpPr>
        <p:spPr/>
        <p:txBody>
          <a:bodyPr/>
          <a:lstStyle/>
          <a:p>
            <a:r>
              <a:rPr lang="en-US" dirty="0"/>
              <a:t>Basics Steps of Decision Trees</a:t>
            </a:r>
          </a:p>
        </p:txBody>
      </p:sp>
      <p:sp>
        <p:nvSpPr>
          <p:cNvPr id="3" name="Content Placeholder 2">
            <a:extLst>
              <a:ext uri="{FF2B5EF4-FFF2-40B4-BE49-F238E27FC236}">
                <a16:creationId xmlns="" xmlns:a16="http://schemas.microsoft.com/office/drawing/2014/main" id="{AE09E64C-1EB0-19A1-9AE9-BDABADD0FFAE}"/>
              </a:ext>
            </a:extLst>
          </p:cNvPr>
          <p:cNvSpPr>
            <a:spLocks noGrp="1"/>
          </p:cNvSpPr>
          <p:nvPr>
            <p:ph idx="1"/>
          </p:nvPr>
        </p:nvSpPr>
        <p:spPr>
          <a:xfrm>
            <a:off x="838200" y="1381125"/>
            <a:ext cx="10515600" cy="4795838"/>
          </a:xfrm>
        </p:spPr>
        <p:txBody>
          <a:bodyPr/>
          <a:lstStyle/>
          <a:p>
            <a:pPr marL="0" indent="0">
              <a:buNone/>
            </a:pPr>
            <a:r>
              <a:rPr lang="en-US" b="1" i="1" dirty="0">
                <a:solidFill>
                  <a:srgbClr val="292929"/>
                </a:solidFill>
                <a:latin typeface="source-serif-pro"/>
              </a:rPr>
              <a:t>1.I</a:t>
            </a:r>
            <a:r>
              <a:rPr lang="en-US" b="1" i="1" dirty="0">
                <a:solidFill>
                  <a:srgbClr val="292929"/>
                </a:solidFill>
                <a:effectLst/>
                <a:latin typeface="source-serif-pro"/>
              </a:rPr>
              <a:t>dentify the root node:</a:t>
            </a:r>
            <a:r>
              <a:rPr lang="en-US" b="0" i="0" dirty="0">
                <a:solidFill>
                  <a:srgbClr val="292929"/>
                </a:solidFill>
                <a:effectLst/>
                <a:latin typeface="source-serif-pro"/>
              </a:rPr>
              <a:t> To identify the root node we would evaluate the impact of all the variables that we have currently on the target variable (identify the variable that splits the target variable into the most homogenous groups).</a:t>
            </a:r>
          </a:p>
          <a:p>
            <a:pPr marL="0" indent="0">
              <a:buNone/>
            </a:pPr>
            <a:endParaRPr lang="en-US" dirty="0"/>
          </a:p>
        </p:txBody>
      </p:sp>
    </p:spTree>
    <p:extLst>
      <p:ext uri="{BB962C8B-B14F-4D97-AF65-F5344CB8AC3E}">
        <p14:creationId xmlns:p14="http://schemas.microsoft.com/office/powerpoint/2010/main" val="377974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 xmlns:a16="http://schemas.microsoft.com/office/drawing/2014/main" id="{BACC6370-2D7E-4714-9D71-7542949D7D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 xmlns:a16="http://schemas.microsoft.com/office/drawing/2014/main" id="{F68B3F68-107C-434F-AA38-110D5EA91B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 xmlns:a16="http://schemas.microsoft.com/office/drawing/2014/main" id="{AAD0DBB9-1A4B-4391-81D4-CB19F9AB91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 xmlns:a16="http://schemas.microsoft.com/office/drawing/2014/main" id="{063BBA22-50EA-4C4D-BE05-F1CE4E63AA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6F4E90A9-AD93-D762-A5F6-B9C17E5CCCC5}"/>
              </a:ext>
            </a:extLst>
          </p:cNvPr>
          <p:cNvSpPr>
            <a:spLocks noGrp="1"/>
          </p:cNvSpPr>
          <p:nvPr>
            <p:ph type="title"/>
          </p:nvPr>
        </p:nvSpPr>
        <p:spPr>
          <a:xfrm>
            <a:off x="1371597" y="329815"/>
            <a:ext cx="10044023" cy="877729"/>
          </a:xfrm>
        </p:spPr>
        <p:txBody>
          <a:bodyPr anchor="ctr">
            <a:normAutofit/>
          </a:bodyPr>
          <a:lstStyle/>
          <a:p>
            <a:r>
              <a:rPr lang="en-US" sz="4000">
                <a:solidFill>
                  <a:srgbClr val="FFFFFF"/>
                </a:solidFill>
              </a:rPr>
              <a:t>Entropy</a:t>
            </a:r>
          </a:p>
        </p:txBody>
      </p:sp>
      <p:sp>
        <p:nvSpPr>
          <p:cNvPr id="3" name="Content Placeholder 2">
            <a:extLst>
              <a:ext uri="{FF2B5EF4-FFF2-40B4-BE49-F238E27FC236}">
                <a16:creationId xmlns="" xmlns:a16="http://schemas.microsoft.com/office/drawing/2014/main" id="{003269BA-46C7-C00B-7AFA-7401006C7D6F}"/>
              </a:ext>
            </a:extLst>
          </p:cNvPr>
          <p:cNvSpPr>
            <a:spLocks noGrp="1"/>
          </p:cNvSpPr>
          <p:nvPr>
            <p:ph idx="1"/>
          </p:nvPr>
        </p:nvSpPr>
        <p:spPr>
          <a:xfrm>
            <a:off x="371474" y="1881910"/>
            <a:ext cx="11706225" cy="1576446"/>
          </a:xfrm>
        </p:spPr>
        <p:txBody>
          <a:bodyPr>
            <a:normAutofit/>
          </a:bodyPr>
          <a:lstStyle/>
          <a:p>
            <a:pPr marL="178308" indent="-178308" defTabSz="713232">
              <a:spcBef>
                <a:spcPts val="780"/>
              </a:spcBef>
            </a:pPr>
            <a:r>
              <a:rPr lang="en-US" sz="1700" kern="1200" dirty="0">
                <a:solidFill>
                  <a:schemeClr val="tx1"/>
                </a:solidFill>
                <a:latin typeface="+mn-lt"/>
                <a:ea typeface="+mn-ea"/>
                <a:cs typeface="+mn-cs"/>
              </a:rPr>
              <a:t>Entropy is nothing but the measure of disorder. Or you can also call it the measure of purity/impurity.</a:t>
            </a:r>
          </a:p>
          <a:p>
            <a:pPr marL="178308" indent="-178308" defTabSz="713232">
              <a:spcBef>
                <a:spcPts val="780"/>
              </a:spcBef>
            </a:pPr>
            <a:r>
              <a:rPr lang="en-US" sz="1700" dirty="0"/>
              <a:t>To select the best node/feature of decision tree model, we need entropy.</a:t>
            </a:r>
            <a:endParaRPr lang="en-US" sz="1700" kern="1200" dirty="0">
              <a:solidFill>
                <a:schemeClr val="tx1"/>
              </a:solidFill>
              <a:latin typeface="+mn-lt"/>
              <a:ea typeface="+mn-ea"/>
              <a:cs typeface="+mn-cs"/>
            </a:endParaRPr>
          </a:p>
          <a:p>
            <a:pPr marL="178308" indent="-178308" defTabSz="713232">
              <a:spcBef>
                <a:spcPts val="780"/>
              </a:spcBef>
            </a:pPr>
            <a:r>
              <a:rPr lang="en-US" sz="1700" dirty="0"/>
              <a:t>More Knowledge less entropy.</a:t>
            </a:r>
          </a:p>
          <a:p>
            <a:pPr marL="178308" indent="-178308" defTabSz="713232">
              <a:spcBef>
                <a:spcPts val="780"/>
              </a:spcBef>
            </a:pPr>
            <a:r>
              <a:rPr lang="en-US" sz="1200" dirty="0">
                <a:hlinkClick r:id="rId2"/>
              </a:rPr>
              <a:t>Decision Trees Explained — Entropy, Information Gain, Gini Index, CCP Pruning | by </a:t>
            </a:r>
            <a:r>
              <a:rPr lang="en-US" sz="1200" dirty="0" err="1">
                <a:hlinkClick r:id="rId2"/>
              </a:rPr>
              <a:t>Shailey</a:t>
            </a:r>
            <a:r>
              <a:rPr lang="en-US" sz="1200" dirty="0">
                <a:hlinkClick r:id="rId2"/>
              </a:rPr>
              <a:t> Dash | Towards Data Science</a:t>
            </a:r>
            <a:endParaRPr lang="en-US" sz="1700" dirty="0"/>
          </a:p>
          <a:p>
            <a:pPr marL="178308" indent="-178308" defTabSz="713232">
              <a:spcBef>
                <a:spcPts val="780"/>
              </a:spcBef>
            </a:pPr>
            <a:endParaRPr lang="en-US" sz="1700" kern="1200" dirty="0">
              <a:solidFill>
                <a:schemeClr val="tx1"/>
              </a:solidFill>
              <a:latin typeface="+mn-lt"/>
              <a:ea typeface="+mn-ea"/>
              <a:cs typeface="+mn-cs"/>
            </a:endParaRPr>
          </a:p>
        </p:txBody>
      </p:sp>
      <p:sp>
        <p:nvSpPr>
          <p:cNvPr id="5" name="TextBox 4">
            <a:extLst>
              <a:ext uri="{FF2B5EF4-FFF2-40B4-BE49-F238E27FC236}">
                <a16:creationId xmlns="" xmlns:a16="http://schemas.microsoft.com/office/drawing/2014/main" id="{B943FDD6-CC44-0E7A-2B61-FFDA3E35696A}"/>
              </a:ext>
            </a:extLst>
          </p:cNvPr>
          <p:cNvSpPr txBox="1"/>
          <p:nvPr/>
        </p:nvSpPr>
        <p:spPr>
          <a:xfrm>
            <a:off x="371473" y="3458356"/>
            <a:ext cx="6096000" cy="369332"/>
          </a:xfrm>
          <a:prstGeom prst="rect">
            <a:avLst/>
          </a:prstGeom>
          <a:noFill/>
        </p:spPr>
        <p:txBody>
          <a:bodyPr wrap="square">
            <a:spAutoFit/>
          </a:bodyPr>
          <a:lstStyle/>
          <a:p>
            <a:pPr marL="178308" indent="-178308" defTabSz="713232">
              <a:spcBef>
                <a:spcPts val="780"/>
              </a:spcBef>
            </a:pPr>
            <a:r>
              <a:rPr lang="en-US" sz="1800" b="0" i="0" dirty="0">
                <a:solidFill>
                  <a:srgbClr val="292929"/>
                </a:solidFill>
                <a:effectLst/>
                <a:latin typeface="source-serif-pro"/>
              </a:rPr>
              <a:t>Entropy is measured by the formula:</a:t>
            </a:r>
            <a:endParaRPr lang="en-US" sz="2800" kern="1200" dirty="0">
              <a:solidFill>
                <a:schemeClr val="tx1"/>
              </a:solidFill>
              <a:latin typeface="+mn-lt"/>
              <a:ea typeface="+mn-ea"/>
              <a:cs typeface="+mn-cs"/>
            </a:endParaRPr>
          </a:p>
        </p:txBody>
      </p:sp>
      <p:pic>
        <p:nvPicPr>
          <p:cNvPr id="7" name="Picture 6">
            <a:extLst>
              <a:ext uri="{FF2B5EF4-FFF2-40B4-BE49-F238E27FC236}">
                <a16:creationId xmlns="" xmlns:a16="http://schemas.microsoft.com/office/drawing/2014/main" id="{1C4782D7-1FCA-E255-9FB3-0655C4A860C5}"/>
              </a:ext>
            </a:extLst>
          </p:cNvPr>
          <p:cNvPicPr>
            <a:picLocks noChangeAspect="1"/>
          </p:cNvPicPr>
          <p:nvPr/>
        </p:nvPicPr>
        <p:blipFill>
          <a:blip r:embed="rId3"/>
          <a:stretch>
            <a:fillRect/>
          </a:stretch>
        </p:blipFill>
        <p:spPr>
          <a:xfrm>
            <a:off x="1371597" y="3937907"/>
            <a:ext cx="3429003" cy="998774"/>
          </a:xfrm>
          <a:prstGeom prst="rect">
            <a:avLst/>
          </a:prstGeom>
        </p:spPr>
      </p:pic>
    </p:spTree>
    <p:extLst>
      <p:ext uri="{BB962C8B-B14F-4D97-AF65-F5344CB8AC3E}">
        <p14:creationId xmlns:p14="http://schemas.microsoft.com/office/powerpoint/2010/main" val="272526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B15ED52-F352-441B-82BF-E0EA34836D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 xmlns:a16="http://schemas.microsoft.com/office/drawing/2014/main" id="{3B2E3793-BFE6-45A2-9B7B-E18844431C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 xmlns:a16="http://schemas.microsoft.com/office/drawing/2014/main" id="{BC4C4868-CB8F-4AF9-9CDB-8108F2C19B6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 xmlns:a16="http://schemas.microsoft.com/office/drawing/2014/main" id="{375E0459-6403-40CD-989D-56A4407CA12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a:extLst>
              <a:ext uri="{FF2B5EF4-FFF2-40B4-BE49-F238E27FC236}">
                <a16:creationId xmlns="" xmlns:a16="http://schemas.microsoft.com/office/drawing/2014/main" id="{53E5B1A8-3AC9-4BD1-9BBC-78CA94F2D1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8D5B773-731B-8432-65CD-B5C0B0D15B9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Information Gain</a:t>
            </a:r>
          </a:p>
        </p:txBody>
      </p:sp>
      <p:pic>
        <p:nvPicPr>
          <p:cNvPr id="5" name="Picture 4">
            <a:extLst>
              <a:ext uri="{FF2B5EF4-FFF2-40B4-BE49-F238E27FC236}">
                <a16:creationId xmlns="" xmlns:a16="http://schemas.microsoft.com/office/drawing/2014/main" id="{B5997E8A-21AA-F03B-F60A-559B16C406FB}"/>
              </a:ext>
            </a:extLst>
          </p:cNvPr>
          <p:cNvPicPr>
            <a:picLocks noChangeAspect="1"/>
          </p:cNvPicPr>
          <p:nvPr/>
        </p:nvPicPr>
        <p:blipFill>
          <a:blip r:embed="rId2"/>
          <a:stretch>
            <a:fillRect/>
          </a:stretch>
        </p:blipFill>
        <p:spPr>
          <a:xfrm>
            <a:off x="581023" y="2767609"/>
            <a:ext cx="3819525" cy="590550"/>
          </a:xfrm>
          <a:prstGeom prst="rect">
            <a:avLst/>
          </a:prstGeom>
        </p:spPr>
      </p:pic>
      <p:sp>
        <p:nvSpPr>
          <p:cNvPr id="9" name="TextBox 8">
            <a:extLst>
              <a:ext uri="{FF2B5EF4-FFF2-40B4-BE49-F238E27FC236}">
                <a16:creationId xmlns="" xmlns:a16="http://schemas.microsoft.com/office/drawing/2014/main" id="{AC7A1C59-67A8-37F7-032A-B4BA9557F402}"/>
              </a:ext>
            </a:extLst>
          </p:cNvPr>
          <p:cNvSpPr txBox="1"/>
          <p:nvPr/>
        </p:nvSpPr>
        <p:spPr>
          <a:xfrm>
            <a:off x="581024" y="1751737"/>
            <a:ext cx="11210925" cy="923330"/>
          </a:xfrm>
          <a:prstGeom prst="rect">
            <a:avLst/>
          </a:prstGeom>
          <a:noFill/>
        </p:spPr>
        <p:txBody>
          <a:bodyPr wrap="square">
            <a:spAutoFit/>
          </a:bodyPr>
          <a:lstStyle/>
          <a:p>
            <a:r>
              <a:rPr lang="en-US" b="0" i="0" dirty="0">
                <a:solidFill>
                  <a:srgbClr val="292929"/>
                </a:solidFill>
                <a:effectLst/>
                <a:latin typeface="source-serif-pro"/>
              </a:rPr>
              <a:t>For this we have to calculate a potential split from each variable, calculate the average entropy across both or all the nodes and then the change in entropy vis a vis the parent node. This change in entropy is termed Information Gain and represents how much information a feature provides for the target variable.</a:t>
            </a:r>
            <a:endParaRPr lang="en-US" dirty="0"/>
          </a:p>
        </p:txBody>
      </p:sp>
    </p:spTree>
    <p:extLst>
      <p:ext uri="{BB962C8B-B14F-4D97-AF65-F5344CB8AC3E}">
        <p14:creationId xmlns:p14="http://schemas.microsoft.com/office/powerpoint/2010/main" val="379524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1401</TotalTime>
  <Words>1162</Words>
  <Application>Microsoft Office PowerPoint</Application>
  <PresentationFormat>Custom</PresentationFormat>
  <Paragraphs>168</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 Decision Trees</vt:lpstr>
      <vt:lpstr>Decision Tree</vt:lpstr>
      <vt:lpstr>Type of Decision Tree</vt:lpstr>
      <vt:lpstr>Decision Tree Overview</vt:lpstr>
      <vt:lpstr>Important Terminology</vt:lpstr>
      <vt:lpstr>PowerPoint Presentation</vt:lpstr>
      <vt:lpstr>Basics Steps of Decision Trees</vt:lpstr>
      <vt:lpstr>Entropy</vt:lpstr>
      <vt:lpstr>Information Gain</vt:lpstr>
      <vt:lpstr>Entropy</vt:lpstr>
      <vt:lpstr>Entropy and Information Gain</vt:lpstr>
      <vt:lpstr>Dataset </vt:lpstr>
      <vt:lpstr>Dataset </vt:lpstr>
      <vt:lpstr>Gini Index for Money</vt:lpstr>
      <vt:lpstr>Gini Index for Parents</vt:lpstr>
      <vt:lpstr>Gini Index for Weather</vt:lpstr>
      <vt:lpstr>Now, we have calculated the Gini for all Independent Variable below</vt:lpstr>
      <vt:lpstr>Since we have taken the root node as Parent column - we will divide data into two parts: </vt:lpstr>
      <vt:lpstr>PowerPoint Presentation</vt:lpstr>
      <vt:lpstr>Now, we have to calculate when Parent is NO and Money Attribute</vt:lpstr>
      <vt:lpstr>Gini Index of second node</vt:lpstr>
      <vt:lpstr>Important Fact</vt:lpstr>
      <vt:lpstr>Decision Trees for Numeric Data</vt:lpstr>
      <vt:lpstr>Hyperparameters of Decision Trees</vt:lpstr>
      <vt:lpstr>Hyperparameters of Decision Trees</vt:lpstr>
      <vt:lpstr>Hyperparameters of Decision Trees</vt:lpstr>
      <vt:lpstr>Hyperparameters of Decision Trees</vt:lpstr>
      <vt:lpstr>Hyperparameters of Decision Trees</vt:lpstr>
      <vt:lpstr>Important Questions</vt:lpstr>
      <vt:lpstr>Conclusion</vt:lpstr>
      <vt:lpstr>Random Forest Classifier</vt:lpstr>
      <vt:lpstr>Random Forest Classifier</vt:lpstr>
      <vt:lpstr>How does the Random Forest algorithm work?</vt:lpstr>
      <vt:lpstr>Random Forest PseudoCode</vt:lpstr>
      <vt:lpstr>How does the Random Forest algorithm work?</vt:lpstr>
      <vt:lpstr>Bagging</vt:lpstr>
      <vt:lpstr>Advantages</vt:lpstr>
      <vt:lpstr>Disadvantages</vt:lpstr>
      <vt:lpstr>Important Facts</vt:lpstr>
      <vt:lpstr>Questions</vt:lpstr>
      <vt:lpstr>Feature Selection from Random Forest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Sunil Kumar [E2E Bus. Analyst]</dc:creator>
  <cp:lastModifiedBy>Administrator</cp:lastModifiedBy>
  <cp:revision>33</cp:revision>
  <dcterms:created xsi:type="dcterms:W3CDTF">2023-05-02T19:12:49Z</dcterms:created>
  <dcterms:modified xsi:type="dcterms:W3CDTF">2023-06-21T10:41:40Z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2023-05-02T19:12:49Z</vt:lpwstr>
  </property>
  <property fmtid="{D5CDD505-2E9C-101B-9397-08002B2CF9AE}" pid="4" name="MSIP_Label_a8a73c85-e524-44a6-bd58-7df7ef87be8f_Method">
    <vt:lpwstr>Standard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31125bb1-76af-40db-b8bf-b7933333f876</vt:lpwstr>
  </property>
  <property fmtid="{D5CDD505-2E9C-101B-9397-08002B2CF9AE}" pid="8" name="MSIP_Label_a8a73c85-e524-44a6-bd58-7df7ef87be8f_ContentBits">
    <vt:lpwstr>0</vt:lpwstr>
  </property>
</Properties>
</file>